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tags/tag2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575" r:id="rId5"/>
    <p:sldId id="577" r:id="rId6"/>
    <p:sldId id="588" r:id="rId7"/>
    <p:sldId id="589" r:id="rId8"/>
    <p:sldId id="590" r:id="rId9"/>
    <p:sldId id="591" r:id="rId10"/>
    <p:sldId id="592" r:id="rId11"/>
    <p:sldId id="593" r:id="rId12"/>
    <p:sldId id="594" r:id="rId13"/>
    <p:sldId id="572" r:id="rId14"/>
    <p:sldId id="580" r:id="rId15"/>
    <p:sldId id="585" r:id="rId16"/>
    <p:sldId id="574" r:id="rId17"/>
  </p:sldIdLst>
  <p:sldSz cx="12192000" cy="6858000"/>
  <p:notesSz cx="7010400" cy="92964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0000"/>
    <a:srgbClr val="900000"/>
    <a:srgbClr val="D19898"/>
    <a:srgbClr val="C0181F"/>
    <a:srgbClr val="52B1DF"/>
    <a:srgbClr val="96D32E"/>
    <a:srgbClr val="C21C22"/>
    <a:srgbClr val="6E1014"/>
    <a:srgbClr val="00AFD7"/>
    <a:srgbClr val="D483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E94A52-5FAF-4A4F-B3A9-8F97A2072403}" v="8052" dt="2019-07-23T18:34:56.0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889" autoAdjust="0"/>
  </p:normalViewPr>
  <p:slideViewPr>
    <p:cSldViewPr snapToGrid="0" snapToObjects="1">
      <p:cViewPr varScale="1">
        <p:scale>
          <a:sx n="79" d="100"/>
          <a:sy n="79" d="100"/>
        </p:scale>
        <p:origin x="1776" y="78"/>
      </p:cViewPr>
      <p:guideLst>
        <p:guide orient="horz" pos="2160"/>
        <p:guide pos="3840"/>
      </p:guideLst>
    </p:cSldViewPr>
  </p:slideViewPr>
  <p:outlineViewPr>
    <p:cViewPr>
      <p:scale>
        <a:sx n="33" d="100"/>
        <a:sy n="33" d="100"/>
      </p:scale>
      <p:origin x="0" y="-18768"/>
    </p:cViewPr>
  </p:outlineViewPr>
  <p:notesTextViewPr>
    <p:cViewPr>
      <p:scale>
        <a:sx n="1" d="1"/>
        <a:sy n="1" d="1"/>
      </p:scale>
      <p:origin x="0" y="0"/>
    </p:cViewPr>
  </p:notesTextViewPr>
  <p:sorterViewPr>
    <p:cViewPr>
      <p:scale>
        <a:sx n="99" d="100"/>
        <a:sy n="99" d="100"/>
      </p:scale>
      <p:origin x="0" y="-2640"/>
    </p:cViewPr>
  </p:sorterViewPr>
  <p:notesViewPr>
    <p:cSldViewPr snapToGrid="0" snapToObjects="1">
      <p:cViewPr varScale="1">
        <p:scale>
          <a:sx n="51" d="100"/>
          <a:sy n="51" d="100"/>
        </p:scale>
        <p:origin x="2668"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ornell" userId="7c979840-be2d-4e98-a6ed-602c1541a17e" providerId="ADAL" clId="{E1E94A52-5FAF-4A4F-B3A9-8F97A2072403}"/>
    <pc:docChg chg="delSld modSld sldOrd">
      <pc:chgData name="Jennifer Cornell" userId="7c979840-be2d-4e98-a6ed-602c1541a17e" providerId="ADAL" clId="{E1E94A52-5FAF-4A4F-B3A9-8F97A2072403}" dt="2019-07-23T18:34:56.020" v="1" actId="2696"/>
      <pc:docMkLst>
        <pc:docMk/>
      </pc:docMkLst>
      <pc:sldChg chg="del">
        <pc:chgData name="Jennifer Cornell" userId="7c979840-be2d-4e98-a6ed-602c1541a17e" providerId="ADAL" clId="{E1E94A52-5FAF-4A4F-B3A9-8F97A2072403}" dt="2019-07-23T18:34:56.020" v="1" actId="2696"/>
        <pc:sldMkLst>
          <pc:docMk/>
          <pc:sldMk cId="928060113" sldId="260"/>
        </pc:sldMkLst>
      </pc:sldChg>
      <pc:sldChg chg="ord">
        <pc:chgData name="Jennifer Cornell" userId="7c979840-be2d-4e98-a6ed-602c1541a17e" providerId="ADAL" clId="{E1E94A52-5FAF-4A4F-B3A9-8F97A2072403}" dt="2019-07-23T18:34:46.851" v="0"/>
        <pc:sldMkLst>
          <pc:docMk/>
          <pc:sldMk cId="1299603806" sldId="572"/>
        </pc:sldMkLst>
      </pc:sldChg>
    </pc:docChg>
  </pc:docChgLst>
  <pc:docChgLst>
    <pc:chgData name="Jennifer Cornell" userId="7c979840-be2d-4e98-a6ed-602c1541a17e" providerId="ADAL" clId="{02DE27F6-F0D8-4764-A5B4-3C67DD140536}"/>
    <pc:docChg chg="undo custSel addSld delSld modSld sldOrd">
      <pc:chgData name="Jennifer Cornell" userId="7c979840-be2d-4e98-a6ed-602c1541a17e" providerId="ADAL" clId="{02DE27F6-F0D8-4764-A5B4-3C67DD140536}" dt="2019-07-23T16:38:59.573" v="8045" actId="6549"/>
      <pc:docMkLst>
        <pc:docMk/>
      </pc:docMkLst>
      <pc:sldChg chg="addSp modSp">
        <pc:chgData name="Jennifer Cornell" userId="7c979840-be2d-4e98-a6ed-602c1541a17e" providerId="ADAL" clId="{02DE27F6-F0D8-4764-A5B4-3C67DD140536}" dt="2019-07-23T16:29:31.588" v="7769" actId="113"/>
        <pc:sldMkLst>
          <pc:docMk/>
          <pc:sldMk cId="928060113" sldId="260"/>
        </pc:sldMkLst>
        <pc:spChg chg="mod">
          <ac:chgData name="Jennifer Cornell" userId="7c979840-be2d-4e98-a6ed-602c1541a17e" providerId="ADAL" clId="{02DE27F6-F0D8-4764-A5B4-3C67DD140536}" dt="2019-07-23T16:29:31.588" v="7769" actId="113"/>
          <ac:spMkLst>
            <pc:docMk/>
            <pc:sldMk cId="928060113" sldId="260"/>
            <ac:spMk id="7" creationId="{D2BD2E2B-68FD-5F42-8932-1534B2E20380}"/>
          </ac:spMkLst>
        </pc:spChg>
        <pc:graphicFrameChg chg="add mod modGraphic">
          <ac:chgData name="Jennifer Cornell" userId="7c979840-be2d-4e98-a6ed-602c1541a17e" providerId="ADAL" clId="{02DE27F6-F0D8-4764-A5B4-3C67DD140536}" dt="2019-07-23T16:29:11.359" v="7739" actId="1076"/>
          <ac:graphicFrameMkLst>
            <pc:docMk/>
            <pc:sldMk cId="928060113" sldId="260"/>
            <ac:graphicFrameMk id="11" creationId="{2C1226BA-4A48-4B8B-A5FE-38D413E30CBB}"/>
          </ac:graphicFrameMkLst>
        </pc:graphicFrameChg>
      </pc:sldChg>
      <pc:sldChg chg="del">
        <pc:chgData name="Jennifer Cornell" userId="7c979840-be2d-4e98-a6ed-602c1541a17e" providerId="ADAL" clId="{02DE27F6-F0D8-4764-A5B4-3C67DD140536}" dt="2019-07-23T13:54:21.911" v="90" actId="2696"/>
        <pc:sldMkLst>
          <pc:docMk/>
          <pc:sldMk cId="1660772854" sldId="569"/>
        </pc:sldMkLst>
      </pc:sldChg>
      <pc:sldChg chg="del">
        <pc:chgData name="Jennifer Cornell" userId="7c979840-be2d-4e98-a6ed-602c1541a17e" providerId="ADAL" clId="{02DE27F6-F0D8-4764-A5B4-3C67DD140536}" dt="2019-07-23T13:54:27.770" v="91" actId="2696"/>
        <pc:sldMkLst>
          <pc:docMk/>
          <pc:sldMk cId="4145745142" sldId="571"/>
        </pc:sldMkLst>
      </pc:sldChg>
      <pc:sldChg chg="ord">
        <pc:chgData name="Jennifer Cornell" userId="7c979840-be2d-4e98-a6ed-602c1541a17e" providerId="ADAL" clId="{02DE27F6-F0D8-4764-A5B4-3C67DD140536}" dt="2019-07-23T16:26:09.333" v="7678"/>
        <pc:sldMkLst>
          <pc:docMk/>
          <pc:sldMk cId="964630114" sldId="574"/>
        </pc:sldMkLst>
      </pc:sldChg>
      <pc:sldChg chg="modSp">
        <pc:chgData name="Jennifer Cornell" userId="7c979840-be2d-4e98-a6ed-602c1541a17e" providerId="ADAL" clId="{02DE27F6-F0D8-4764-A5B4-3C67DD140536}" dt="2019-07-23T13:53:33.978" v="89" actId="20577"/>
        <pc:sldMkLst>
          <pc:docMk/>
          <pc:sldMk cId="347802907" sldId="575"/>
        </pc:sldMkLst>
        <pc:spChg chg="mod">
          <ac:chgData name="Jennifer Cornell" userId="7c979840-be2d-4e98-a6ed-602c1541a17e" providerId="ADAL" clId="{02DE27F6-F0D8-4764-A5B4-3C67DD140536}" dt="2019-07-23T13:50:32.161" v="58" actId="20577"/>
          <ac:spMkLst>
            <pc:docMk/>
            <pc:sldMk cId="347802907" sldId="575"/>
            <ac:spMk id="2" creationId="{0045BB5F-B5C3-3D4F-825C-7F95E278F6EC}"/>
          </ac:spMkLst>
        </pc:spChg>
        <pc:spChg chg="mod">
          <ac:chgData name="Jennifer Cornell" userId="7c979840-be2d-4e98-a6ed-602c1541a17e" providerId="ADAL" clId="{02DE27F6-F0D8-4764-A5B4-3C67DD140536}" dt="2019-07-23T13:53:25.543" v="74" actId="20577"/>
          <ac:spMkLst>
            <pc:docMk/>
            <pc:sldMk cId="347802907" sldId="575"/>
            <ac:spMk id="3" creationId="{B310C87C-62A0-4F42-9245-0A8B46AEAECC}"/>
          </ac:spMkLst>
        </pc:spChg>
        <pc:spChg chg="mod">
          <ac:chgData name="Jennifer Cornell" userId="7c979840-be2d-4e98-a6ed-602c1541a17e" providerId="ADAL" clId="{02DE27F6-F0D8-4764-A5B4-3C67DD140536}" dt="2019-07-23T13:53:33.978" v="89" actId="20577"/>
          <ac:spMkLst>
            <pc:docMk/>
            <pc:sldMk cId="347802907" sldId="575"/>
            <ac:spMk id="4" creationId="{C2ECEB96-E00C-B94B-A53D-510B3A596A2C}"/>
          </ac:spMkLst>
        </pc:spChg>
      </pc:sldChg>
      <pc:sldChg chg="modSp modNotesTx">
        <pc:chgData name="Jennifer Cornell" userId="7c979840-be2d-4e98-a6ed-602c1541a17e" providerId="ADAL" clId="{02DE27F6-F0D8-4764-A5B4-3C67DD140536}" dt="2019-07-23T14:35:58.399" v="1773" actId="20577"/>
        <pc:sldMkLst>
          <pc:docMk/>
          <pc:sldMk cId="3665311944" sldId="577"/>
        </pc:sldMkLst>
        <pc:spChg chg="mod">
          <ac:chgData name="Jennifer Cornell" userId="7c979840-be2d-4e98-a6ed-602c1541a17e" providerId="ADAL" clId="{02DE27F6-F0D8-4764-A5B4-3C67DD140536}" dt="2019-07-23T13:54:36.336" v="93" actId="6549"/>
          <ac:spMkLst>
            <pc:docMk/>
            <pc:sldMk cId="3665311944" sldId="577"/>
            <ac:spMk id="2" creationId="{9E955A95-7728-BD4E-B26E-ED5BD3C249E3}"/>
          </ac:spMkLst>
        </pc:spChg>
        <pc:spChg chg="mod">
          <ac:chgData name="Jennifer Cornell" userId="7c979840-be2d-4e98-a6ed-602c1541a17e" providerId="ADAL" clId="{02DE27F6-F0D8-4764-A5B4-3C67DD140536}" dt="2019-07-23T13:55:22.168" v="111"/>
          <ac:spMkLst>
            <pc:docMk/>
            <pc:sldMk cId="3665311944" sldId="577"/>
            <ac:spMk id="6" creationId="{51E3AAEC-CC59-3741-A13E-4CA6F9227609}"/>
          </ac:spMkLst>
        </pc:spChg>
      </pc:sldChg>
      <pc:sldChg chg="del">
        <pc:chgData name="Jennifer Cornell" userId="7c979840-be2d-4e98-a6ed-602c1541a17e" providerId="ADAL" clId="{02DE27F6-F0D8-4764-A5B4-3C67DD140536}" dt="2019-07-23T16:33:01.925" v="7770" actId="2696"/>
        <pc:sldMkLst>
          <pc:docMk/>
          <pc:sldMk cId="799974955" sldId="578"/>
        </pc:sldMkLst>
      </pc:sldChg>
      <pc:sldChg chg="del">
        <pc:chgData name="Jennifer Cornell" userId="7c979840-be2d-4e98-a6ed-602c1541a17e" providerId="ADAL" clId="{02DE27F6-F0D8-4764-A5B4-3C67DD140536}" dt="2019-07-23T13:54:30.831" v="92" actId="2696"/>
        <pc:sldMkLst>
          <pc:docMk/>
          <pc:sldMk cId="592853900" sldId="579"/>
        </pc:sldMkLst>
      </pc:sldChg>
      <pc:sldChg chg="modSp">
        <pc:chgData name="Jennifer Cornell" userId="7c979840-be2d-4e98-a6ed-602c1541a17e" providerId="ADAL" clId="{02DE27F6-F0D8-4764-A5B4-3C67DD140536}" dt="2019-07-23T16:38:59.573" v="8045" actId="6549"/>
        <pc:sldMkLst>
          <pc:docMk/>
          <pc:sldMk cId="3244068813" sldId="580"/>
        </pc:sldMkLst>
        <pc:spChg chg="mod">
          <ac:chgData name="Jennifer Cornell" userId="7c979840-be2d-4e98-a6ed-602c1541a17e" providerId="ADAL" clId="{02DE27F6-F0D8-4764-A5B4-3C67DD140536}" dt="2019-07-23T16:38:59.573" v="8045" actId="6549"/>
          <ac:spMkLst>
            <pc:docMk/>
            <pc:sldMk cId="3244068813" sldId="580"/>
            <ac:spMk id="2" creationId="{9E955A95-7728-BD4E-B26E-ED5BD3C249E3}"/>
          </ac:spMkLst>
        </pc:spChg>
        <pc:spChg chg="mod">
          <ac:chgData name="Jennifer Cornell" userId="7c979840-be2d-4e98-a6ed-602c1541a17e" providerId="ADAL" clId="{02DE27F6-F0D8-4764-A5B4-3C67DD140536}" dt="2019-07-23T16:38:46.149" v="8044" actId="20577"/>
          <ac:spMkLst>
            <pc:docMk/>
            <pc:sldMk cId="3244068813" sldId="580"/>
            <ac:spMk id="6" creationId="{51E3AAEC-CC59-3741-A13E-4CA6F9227609}"/>
          </ac:spMkLst>
        </pc:spChg>
      </pc:sldChg>
      <pc:sldChg chg="del">
        <pc:chgData name="Jennifer Cornell" userId="7c979840-be2d-4e98-a6ed-602c1541a17e" providerId="ADAL" clId="{02DE27F6-F0D8-4764-A5B4-3C67DD140536}" dt="2019-07-23T16:33:06.821" v="7771" actId="2696"/>
        <pc:sldMkLst>
          <pc:docMk/>
          <pc:sldMk cId="1695696971" sldId="581"/>
        </pc:sldMkLst>
      </pc:sldChg>
      <pc:sldChg chg="del">
        <pc:chgData name="Jennifer Cornell" userId="7c979840-be2d-4e98-a6ed-602c1541a17e" providerId="ADAL" clId="{02DE27F6-F0D8-4764-A5B4-3C67DD140536}" dt="2019-07-23T16:26:05.038" v="7677" actId="2696"/>
        <pc:sldMkLst>
          <pc:docMk/>
          <pc:sldMk cId="2584561941" sldId="583"/>
        </pc:sldMkLst>
      </pc:sldChg>
      <pc:sldChg chg="modSp">
        <pc:chgData name="Jennifer Cornell" userId="7c979840-be2d-4e98-a6ed-602c1541a17e" providerId="ADAL" clId="{02DE27F6-F0D8-4764-A5B4-3C67DD140536}" dt="2019-07-23T16:25:59.358" v="7676" actId="20577"/>
        <pc:sldMkLst>
          <pc:docMk/>
          <pc:sldMk cId="2241787136" sldId="585"/>
        </pc:sldMkLst>
        <pc:spChg chg="mod">
          <ac:chgData name="Jennifer Cornell" userId="7c979840-be2d-4e98-a6ed-602c1541a17e" providerId="ADAL" clId="{02DE27F6-F0D8-4764-A5B4-3C67DD140536}" dt="2019-07-23T16:21:34.412" v="7616" actId="6549"/>
          <ac:spMkLst>
            <pc:docMk/>
            <pc:sldMk cId="2241787136" sldId="585"/>
            <ac:spMk id="7" creationId="{CCF17E7B-4F7F-7645-8E38-96392CCCDFF8}"/>
          </ac:spMkLst>
        </pc:spChg>
        <pc:spChg chg="mod">
          <ac:chgData name="Jennifer Cornell" userId="7c979840-be2d-4e98-a6ed-602c1541a17e" providerId="ADAL" clId="{02DE27F6-F0D8-4764-A5B4-3C67DD140536}" dt="2019-07-23T16:25:59.358" v="7676" actId="20577"/>
          <ac:spMkLst>
            <pc:docMk/>
            <pc:sldMk cId="2241787136" sldId="585"/>
            <ac:spMk id="8" creationId="{5DBF4C4B-0D39-ED41-8191-3998FAD8D819}"/>
          </ac:spMkLst>
        </pc:spChg>
      </pc:sldChg>
      <pc:sldChg chg="del">
        <pc:chgData name="Jennifer Cornell" userId="7c979840-be2d-4e98-a6ed-602c1541a17e" providerId="ADAL" clId="{02DE27F6-F0D8-4764-A5B4-3C67DD140536}" dt="2019-07-23T16:26:13.645" v="7679" actId="2696"/>
        <pc:sldMkLst>
          <pc:docMk/>
          <pc:sldMk cId="1872425578" sldId="586"/>
        </pc:sldMkLst>
      </pc:sldChg>
      <pc:sldChg chg="del">
        <pc:chgData name="Jennifer Cornell" userId="7c979840-be2d-4e98-a6ed-602c1541a17e" providerId="ADAL" clId="{02DE27F6-F0D8-4764-A5B4-3C67DD140536}" dt="2019-07-23T16:26:13.657" v="7680" actId="2696"/>
        <pc:sldMkLst>
          <pc:docMk/>
          <pc:sldMk cId="727202800" sldId="587"/>
        </pc:sldMkLst>
      </pc:sldChg>
      <pc:sldChg chg="addSp delSp modSp add modNotesTx">
        <pc:chgData name="Jennifer Cornell" userId="7c979840-be2d-4e98-a6ed-602c1541a17e" providerId="ADAL" clId="{02DE27F6-F0D8-4764-A5B4-3C67DD140536}" dt="2019-07-23T14:25:27.782" v="639" actId="20577"/>
        <pc:sldMkLst>
          <pc:docMk/>
          <pc:sldMk cId="1666970256" sldId="588"/>
        </pc:sldMkLst>
        <pc:spChg chg="mod">
          <ac:chgData name="Jennifer Cornell" userId="7c979840-be2d-4e98-a6ed-602c1541a17e" providerId="ADAL" clId="{02DE27F6-F0D8-4764-A5B4-3C67DD140536}" dt="2019-07-23T14:17:51.694" v="123" actId="20577"/>
          <ac:spMkLst>
            <pc:docMk/>
            <pc:sldMk cId="1666970256" sldId="588"/>
            <ac:spMk id="2" creationId="{BB984343-112F-4746-800A-6CFA21F829F9}"/>
          </ac:spMkLst>
        </pc:spChg>
        <pc:spChg chg="del">
          <ac:chgData name="Jennifer Cornell" userId="7c979840-be2d-4e98-a6ed-602c1541a17e" providerId="ADAL" clId="{02DE27F6-F0D8-4764-A5B4-3C67DD140536}" dt="2019-07-23T14:17:54.318" v="124"/>
          <ac:spMkLst>
            <pc:docMk/>
            <pc:sldMk cId="1666970256" sldId="588"/>
            <ac:spMk id="3" creationId="{BF59AB50-C5E5-4F13-8A27-65F9080A64AF}"/>
          </ac:spMkLst>
        </pc:spChg>
        <pc:spChg chg="add mod">
          <ac:chgData name="Jennifer Cornell" userId="7c979840-be2d-4e98-a6ed-602c1541a17e" providerId="ADAL" clId="{02DE27F6-F0D8-4764-A5B4-3C67DD140536}" dt="2019-07-23T14:21:02.275" v="137" actId="688"/>
          <ac:spMkLst>
            <pc:docMk/>
            <pc:sldMk cId="1666970256" sldId="588"/>
            <ac:spMk id="5" creationId="{A4B4E3F8-FE3D-43B7-A796-E99F9ADFDE43}"/>
          </ac:spMkLst>
        </pc:spChg>
        <pc:spChg chg="add mod">
          <ac:chgData name="Jennifer Cornell" userId="7c979840-be2d-4e98-a6ed-602c1541a17e" providerId="ADAL" clId="{02DE27F6-F0D8-4764-A5B4-3C67DD140536}" dt="2019-07-23T14:21:04.973" v="138" actId="1076"/>
          <ac:spMkLst>
            <pc:docMk/>
            <pc:sldMk cId="1666970256" sldId="588"/>
            <ac:spMk id="6" creationId="{1BD900C8-BE7E-460F-B9AA-83F7FB820FBE}"/>
          </ac:spMkLst>
        </pc:spChg>
        <pc:spChg chg="add mod">
          <ac:chgData name="Jennifer Cornell" userId="7c979840-be2d-4e98-a6ed-602c1541a17e" providerId="ADAL" clId="{02DE27F6-F0D8-4764-A5B4-3C67DD140536}" dt="2019-07-23T14:20:53.422" v="134" actId="1076"/>
          <ac:spMkLst>
            <pc:docMk/>
            <pc:sldMk cId="1666970256" sldId="588"/>
            <ac:spMk id="7" creationId="{42C84497-FDC3-4F0C-B64C-09BD97A2710B}"/>
          </ac:spMkLst>
        </pc:spChg>
        <pc:picChg chg="add mod">
          <ac:chgData name="Jennifer Cornell" userId="7c979840-be2d-4e98-a6ed-602c1541a17e" providerId="ADAL" clId="{02DE27F6-F0D8-4764-A5B4-3C67DD140536}" dt="2019-07-23T14:19:34.912" v="126" actId="1440"/>
          <ac:picMkLst>
            <pc:docMk/>
            <pc:sldMk cId="1666970256" sldId="588"/>
            <ac:picMk id="4" creationId="{CE960D28-D51C-488F-9917-6C5ED95F7A55}"/>
          </ac:picMkLst>
        </pc:picChg>
      </pc:sldChg>
      <pc:sldChg chg="addSp delSp modSp add modNotesTx">
        <pc:chgData name="Jennifer Cornell" userId="7c979840-be2d-4e98-a6ed-602c1541a17e" providerId="ADAL" clId="{02DE27F6-F0D8-4764-A5B4-3C67DD140536}" dt="2019-07-23T14:56:13.047" v="2355" actId="20577"/>
        <pc:sldMkLst>
          <pc:docMk/>
          <pc:sldMk cId="544052696" sldId="589"/>
        </pc:sldMkLst>
        <pc:spChg chg="mod">
          <ac:chgData name="Jennifer Cornell" userId="7c979840-be2d-4e98-a6ed-602c1541a17e" providerId="ADAL" clId="{02DE27F6-F0D8-4764-A5B4-3C67DD140536}" dt="2019-07-23T14:28:45.351" v="662" actId="20577"/>
          <ac:spMkLst>
            <pc:docMk/>
            <pc:sldMk cId="544052696" sldId="589"/>
            <ac:spMk id="2" creationId="{D3830C3F-4860-4CEE-B105-41674247650B}"/>
          </ac:spMkLst>
        </pc:spChg>
        <pc:spChg chg="del">
          <ac:chgData name="Jennifer Cornell" userId="7c979840-be2d-4e98-a6ed-602c1541a17e" providerId="ADAL" clId="{02DE27F6-F0D8-4764-A5B4-3C67DD140536}" dt="2019-07-23T14:28:37.693" v="651"/>
          <ac:spMkLst>
            <pc:docMk/>
            <pc:sldMk cId="544052696" sldId="589"/>
            <ac:spMk id="3" creationId="{FDFC8792-F0CF-450B-B031-FEE23924A555}"/>
          </ac:spMkLst>
        </pc:spChg>
        <pc:picChg chg="add mod">
          <ac:chgData name="Jennifer Cornell" userId="7c979840-be2d-4e98-a6ed-602c1541a17e" providerId="ADAL" clId="{02DE27F6-F0D8-4764-A5B4-3C67DD140536}" dt="2019-07-23T14:28:37.693" v="651"/>
          <ac:picMkLst>
            <pc:docMk/>
            <pc:sldMk cId="544052696" sldId="589"/>
            <ac:picMk id="4" creationId="{D888CFB9-2AFE-4699-A4A3-B93EAC7A2703}"/>
          </ac:picMkLst>
        </pc:picChg>
      </pc:sldChg>
      <pc:sldChg chg="addSp delSp modSp add modNotesTx">
        <pc:chgData name="Jennifer Cornell" userId="7c979840-be2d-4e98-a6ed-602c1541a17e" providerId="ADAL" clId="{02DE27F6-F0D8-4764-A5B4-3C67DD140536}" dt="2019-07-23T15:09:42.225" v="3654" actId="20577"/>
        <pc:sldMkLst>
          <pc:docMk/>
          <pc:sldMk cId="2909085095" sldId="590"/>
        </pc:sldMkLst>
        <pc:spChg chg="mod">
          <ac:chgData name="Jennifer Cornell" userId="7c979840-be2d-4e98-a6ed-602c1541a17e" providerId="ADAL" clId="{02DE27F6-F0D8-4764-A5B4-3C67DD140536}" dt="2019-07-23T14:34:54.049" v="1621" actId="20577"/>
          <ac:spMkLst>
            <pc:docMk/>
            <pc:sldMk cId="2909085095" sldId="590"/>
            <ac:spMk id="2" creationId="{6B7D9B0A-5E16-43C4-9BBA-4500BCCC7FF1}"/>
          </ac:spMkLst>
        </pc:spChg>
        <pc:spChg chg="del">
          <ac:chgData name="Jennifer Cornell" userId="7c979840-be2d-4e98-a6ed-602c1541a17e" providerId="ADAL" clId="{02DE27F6-F0D8-4764-A5B4-3C67DD140536}" dt="2019-07-23T14:34:56.251" v="1622"/>
          <ac:spMkLst>
            <pc:docMk/>
            <pc:sldMk cId="2909085095" sldId="590"/>
            <ac:spMk id="3" creationId="{3D7C125E-95AE-4550-9174-7E47C322BDA5}"/>
          </ac:spMkLst>
        </pc:spChg>
        <pc:spChg chg="add mod">
          <ac:chgData name="Jennifer Cornell" userId="7c979840-be2d-4e98-a6ed-602c1541a17e" providerId="ADAL" clId="{02DE27F6-F0D8-4764-A5B4-3C67DD140536}" dt="2019-07-23T15:06:56.477" v="2964" actId="11529"/>
          <ac:spMkLst>
            <pc:docMk/>
            <pc:sldMk cId="2909085095" sldId="590"/>
            <ac:spMk id="5" creationId="{F729A21F-8965-4E31-8AA3-2A079BC0D727}"/>
          </ac:spMkLst>
        </pc:spChg>
        <pc:spChg chg="add mod">
          <ac:chgData name="Jennifer Cornell" userId="7c979840-be2d-4e98-a6ed-602c1541a17e" providerId="ADAL" clId="{02DE27F6-F0D8-4764-A5B4-3C67DD140536}" dt="2019-07-23T15:07:04.182" v="2968" actId="1076"/>
          <ac:spMkLst>
            <pc:docMk/>
            <pc:sldMk cId="2909085095" sldId="590"/>
            <ac:spMk id="6" creationId="{F0148632-2593-43D9-9C38-E718FC35D1DF}"/>
          </ac:spMkLst>
        </pc:spChg>
        <pc:spChg chg="add mod">
          <ac:chgData name="Jennifer Cornell" userId="7c979840-be2d-4e98-a6ed-602c1541a17e" providerId="ADAL" clId="{02DE27F6-F0D8-4764-A5B4-3C67DD140536}" dt="2019-07-23T15:08:11.669" v="3181" actId="1076"/>
          <ac:spMkLst>
            <pc:docMk/>
            <pc:sldMk cId="2909085095" sldId="590"/>
            <ac:spMk id="7" creationId="{5E4C2F75-F489-4163-B7D8-EA1BD3858F37}"/>
          </ac:spMkLst>
        </pc:spChg>
        <pc:picChg chg="add mod">
          <ac:chgData name="Jennifer Cornell" userId="7c979840-be2d-4e98-a6ed-602c1541a17e" providerId="ADAL" clId="{02DE27F6-F0D8-4764-A5B4-3C67DD140536}" dt="2019-07-23T14:35:21.086" v="1623" actId="1440"/>
          <ac:picMkLst>
            <pc:docMk/>
            <pc:sldMk cId="2909085095" sldId="590"/>
            <ac:picMk id="4" creationId="{558C79CE-5091-45B6-937C-0EFE1820CD27}"/>
          </ac:picMkLst>
        </pc:picChg>
      </pc:sldChg>
      <pc:sldChg chg="addSp delSp modSp add modNotesTx">
        <pc:chgData name="Jennifer Cornell" userId="7c979840-be2d-4e98-a6ed-602c1541a17e" providerId="ADAL" clId="{02DE27F6-F0D8-4764-A5B4-3C67DD140536}" dt="2019-07-23T15:31:39.586" v="4681" actId="20577"/>
        <pc:sldMkLst>
          <pc:docMk/>
          <pc:sldMk cId="548755216" sldId="591"/>
        </pc:sldMkLst>
        <pc:spChg chg="mod">
          <ac:chgData name="Jennifer Cornell" userId="7c979840-be2d-4e98-a6ed-602c1541a17e" providerId="ADAL" clId="{02DE27F6-F0D8-4764-A5B4-3C67DD140536}" dt="2019-07-23T15:23:16.046" v="4108" actId="6549"/>
          <ac:spMkLst>
            <pc:docMk/>
            <pc:sldMk cId="548755216" sldId="591"/>
            <ac:spMk id="2" creationId="{AB365F8E-ACC3-41EF-8927-75473B61A88D}"/>
          </ac:spMkLst>
        </pc:spChg>
        <pc:spChg chg="del">
          <ac:chgData name="Jennifer Cornell" userId="7c979840-be2d-4e98-a6ed-602c1541a17e" providerId="ADAL" clId="{02DE27F6-F0D8-4764-A5B4-3C67DD140536}" dt="2019-07-23T15:20:19.629" v="3696"/>
          <ac:spMkLst>
            <pc:docMk/>
            <pc:sldMk cId="548755216" sldId="591"/>
            <ac:spMk id="3" creationId="{BC1AF8E1-FBF7-4BCB-8B8A-C00301E46C4B}"/>
          </ac:spMkLst>
        </pc:spChg>
        <pc:spChg chg="add mod ord">
          <ac:chgData name="Jennifer Cornell" userId="7c979840-be2d-4e98-a6ed-602c1541a17e" providerId="ADAL" clId="{02DE27F6-F0D8-4764-A5B4-3C67DD140536}" dt="2019-07-23T15:27:43.233" v="4150" actId="1076"/>
          <ac:spMkLst>
            <pc:docMk/>
            <pc:sldMk cId="548755216" sldId="591"/>
            <ac:spMk id="5" creationId="{1CA38DF8-F348-466D-AA65-8B8D676B6EE3}"/>
          </ac:spMkLst>
        </pc:spChg>
        <pc:spChg chg="add del mod">
          <ac:chgData name="Jennifer Cornell" userId="7c979840-be2d-4e98-a6ed-602c1541a17e" providerId="ADAL" clId="{02DE27F6-F0D8-4764-A5B4-3C67DD140536}" dt="2019-07-23T15:25:51.484" v="4146" actId="478"/>
          <ac:spMkLst>
            <pc:docMk/>
            <pc:sldMk cId="548755216" sldId="591"/>
            <ac:spMk id="10" creationId="{681B9A93-64D0-4472-9CC4-F1B0AAC09EF4}"/>
          </ac:spMkLst>
        </pc:spChg>
        <pc:spChg chg="add mod">
          <ac:chgData name="Jennifer Cornell" userId="7c979840-be2d-4e98-a6ed-602c1541a17e" providerId="ADAL" clId="{02DE27F6-F0D8-4764-A5B4-3C67DD140536}" dt="2019-07-23T15:29:13.156" v="4155" actId="207"/>
          <ac:spMkLst>
            <pc:docMk/>
            <pc:sldMk cId="548755216" sldId="591"/>
            <ac:spMk id="11" creationId="{AA8700A0-FF42-4ED1-BCD8-0B044DA901A5}"/>
          </ac:spMkLst>
        </pc:spChg>
        <pc:picChg chg="add del mod">
          <ac:chgData name="Jennifer Cornell" userId="7c979840-be2d-4e98-a6ed-602c1541a17e" providerId="ADAL" clId="{02DE27F6-F0D8-4764-A5B4-3C67DD140536}" dt="2019-07-23T15:25:45.851" v="4144" actId="478"/>
          <ac:picMkLst>
            <pc:docMk/>
            <pc:sldMk cId="548755216" sldId="591"/>
            <ac:picMk id="4" creationId="{18F1FD1B-40D6-4FD4-9D37-EE214E265D07}"/>
          </ac:picMkLst>
        </pc:picChg>
        <pc:picChg chg="add mod">
          <ac:chgData name="Jennifer Cornell" userId="7c979840-be2d-4e98-a6ed-602c1541a17e" providerId="ADAL" clId="{02DE27F6-F0D8-4764-A5B4-3C67DD140536}" dt="2019-07-23T15:27:39.868" v="4149" actId="1076"/>
          <ac:picMkLst>
            <pc:docMk/>
            <pc:sldMk cId="548755216" sldId="591"/>
            <ac:picMk id="8" creationId="{B2531D5B-A7E3-4241-9B43-5C5F6E553B27}"/>
          </ac:picMkLst>
        </pc:picChg>
        <pc:cxnChg chg="add mod ord">
          <ac:chgData name="Jennifer Cornell" userId="7c979840-be2d-4e98-a6ed-602c1541a17e" providerId="ADAL" clId="{02DE27F6-F0D8-4764-A5B4-3C67DD140536}" dt="2019-07-23T15:27:45.566" v="4151" actId="1076"/>
          <ac:cxnSpMkLst>
            <pc:docMk/>
            <pc:sldMk cId="548755216" sldId="591"/>
            <ac:cxnSpMk id="7" creationId="{D47B3D0F-214A-4C89-9293-8E59C522BE19}"/>
          </ac:cxnSpMkLst>
        </pc:cxnChg>
      </pc:sldChg>
      <pc:sldChg chg="addSp delSp modSp add modNotesTx">
        <pc:chgData name="Jennifer Cornell" userId="7c979840-be2d-4e98-a6ed-602c1541a17e" providerId="ADAL" clId="{02DE27F6-F0D8-4764-A5B4-3C67DD140536}" dt="2019-07-23T15:41:03.706" v="5552" actId="20577"/>
        <pc:sldMkLst>
          <pc:docMk/>
          <pc:sldMk cId="1081701953" sldId="592"/>
        </pc:sldMkLst>
        <pc:spChg chg="mod">
          <ac:chgData name="Jennifer Cornell" userId="7c979840-be2d-4e98-a6ed-602c1541a17e" providerId="ADAL" clId="{02DE27F6-F0D8-4764-A5B4-3C67DD140536}" dt="2019-07-23T15:32:18.845" v="4708" actId="20577"/>
          <ac:spMkLst>
            <pc:docMk/>
            <pc:sldMk cId="1081701953" sldId="592"/>
            <ac:spMk id="2" creationId="{03A1FE17-D31F-4830-871C-37EA5E222A7F}"/>
          </ac:spMkLst>
        </pc:spChg>
        <pc:spChg chg="del">
          <ac:chgData name="Jennifer Cornell" userId="7c979840-be2d-4e98-a6ed-602c1541a17e" providerId="ADAL" clId="{02DE27F6-F0D8-4764-A5B4-3C67DD140536}" dt="2019-07-23T15:33:46.186" v="4709"/>
          <ac:spMkLst>
            <pc:docMk/>
            <pc:sldMk cId="1081701953" sldId="592"/>
            <ac:spMk id="3" creationId="{74D0C341-11B3-47D0-9D1B-1B8A34A629AE}"/>
          </ac:spMkLst>
        </pc:spChg>
        <pc:picChg chg="add mod">
          <ac:chgData name="Jennifer Cornell" userId="7c979840-be2d-4e98-a6ed-602c1541a17e" providerId="ADAL" clId="{02DE27F6-F0D8-4764-A5B4-3C67DD140536}" dt="2019-07-23T15:36:56.584" v="4967" actId="1076"/>
          <ac:picMkLst>
            <pc:docMk/>
            <pc:sldMk cId="1081701953" sldId="592"/>
            <ac:picMk id="4" creationId="{BD6DA767-0654-4209-84B7-60F10602962D}"/>
          </ac:picMkLst>
        </pc:picChg>
        <pc:picChg chg="add del mod">
          <ac:chgData name="Jennifer Cornell" userId="7c979840-be2d-4e98-a6ed-602c1541a17e" providerId="ADAL" clId="{02DE27F6-F0D8-4764-A5B4-3C67DD140536}" dt="2019-07-23T15:36:33.667" v="4959" actId="478"/>
          <ac:picMkLst>
            <pc:docMk/>
            <pc:sldMk cId="1081701953" sldId="592"/>
            <ac:picMk id="5" creationId="{7157A230-D087-4034-B367-A4F96B35ED61}"/>
          </ac:picMkLst>
        </pc:picChg>
        <pc:picChg chg="add mod">
          <ac:chgData name="Jennifer Cornell" userId="7c979840-be2d-4e98-a6ed-602c1541a17e" providerId="ADAL" clId="{02DE27F6-F0D8-4764-A5B4-3C67DD140536}" dt="2019-07-23T15:36:58.333" v="4968" actId="1076"/>
          <ac:picMkLst>
            <pc:docMk/>
            <pc:sldMk cId="1081701953" sldId="592"/>
            <ac:picMk id="8" creationId="{C9788315-AF50-4F0B-937D-B5248463EC8F}"/>
          </ac:picMkLst>
        </pc:picChg>
        <pc:cxnChg chg="add mod ord">
          <ac:chgData name="Jennifer Cornell" userId="7c979840-be2d-4e98-a6ed-602c1541a17e" providerId="ADAL" clId="{02DE27F6-F0D8-4764-A5B4-3C67DD140536}" dt="2019-07-23T15:37:11.242" v="4971" actId="1076"/>
          <ac:cxnSpMkLst>
            <pc:docMk/>
            <pc:sldMk cId="1081701953" sldId="592"/>
            <ac:cxnSpMk id="7" creationId="{0F99314F-ECBA-4BC4-B756-95C3C4055403}"/>
          </ac:cxnSpMkLst>
        </pc:cxnChg>
      </pc:sldChg>
      <pc:sldChg chg="addSp delSp modSp add modNotesTx">
        <pc:chgData name="Jennifer Cornell" userId="7c979840-be2d-4e98-a6ed-602c1541a17e" providerId="ADAL" clId="{02DE27F6-F0D8-4764-A5B4-3C67DD140536}" dt="2019-07-23T15:52:45.276" v="6453" actId="20577"/>
        <pc:sldMkLst>
          <pc:docMk/>
          <pc:sldMk cId="4168697664" sldId="593"/>
        </pc:sldMkLst>
        <pc:spChg chg="mod">
          <ac:chgData name="Jennifer Cornell" userId="7c979840-be2d-4e98-a6ed-602c1541a17e" providerId="ADAL" clId="{02DE27F6-F0D8-4764-A5B4-3C67DD140536}" dt="2019-07-23T15:41:34.175" v="5614" actId="20577"/>
          <ac:spMkLst>
            <pc:docMk/>
            <pc:sldMk cId="4168697664" sldId="593"/>
            <ac:spMk id="2" creationId="{BC95B3EE-151D-49F2-AAA0-20DDA46D5646}"/>
          </ac:spMkLst>
        </pc:spChg>
        <pc:spChg chg="del">
          <ac:chgData name="Jennifer Cornell" userId="7c979840-be2d-4e98-a6ed-602c1541a17e" providerId="ADAL" clId="{02DE27F6-F0D8-4764-A5B4-3C67DD140536}" dt="2019-07-23T15:46:09.562" v="5615"/>
          <ac:spMkLst>
            <pc:docMk/>
            <pc:sldMk cId="4168697664" sldId="593"/>
            <ac:spMk id="3" creationId="{20557CED-6921-429E-83F3-60DB72CFA71D}"/>
          </ac:spMkLst>
        </pc:spChg>
        <pc:spChg chg="add mod">
          <ac:chgData name="Jennifer Cornell" userId="7c979840-be2d-4e98-a6ed-602c1541a17e" providerId="ADAL" clId="{02DE27F6-F0D8-4764-A5B4-3C67DD140536}" dt="2019-07-23T15:49:59.427" v="6016" actId="1076"/>
          <ac:spMkLst>
            <pc:docMk/>
            <pc:sldMk cId="4168697664" sldId="593"/>
            <ac:spMk id="5" creationId="{EA1D0BCC-D308-465B-8B79-3EB217068596}"/>
          </ac:spMkLst>
        </pc:spChg>
        <pc:picChg chg="add mod">
          <ac:chgData name="Jennifer Cornell" userId="7c979840-be2d-4e98-a6ed-602c1541a17e" providerId="ADAL" clId="{02DE27F6-F0D8-4764-A5B4-3C67DD140536}" dt="2019-07-23T15:46:13.615" v="5617" actId="1440"/>
          <ac:picMkLst>
            <pc:docMk/>
            <pc:sldMk cId="4168697664" sldId="593"/>
            <ac:picMk id="4" creationId="{D1F24098-36BB-40B5-937B-B2E8EEC72259}"/>
          </ac:picMkLst>
        </pc:picChg>
        <pc:picChg chg="add mod">
          <ac:chgData name="Jennifer Cornell" userId="7c979840-be2d-4e98-a6ed-602c1541a17e" providerId="ADAL" clId="{02DE27F6-F0D8-4764-A5B4-3C67DD140536}" dt="2019-07-23T15:49:54.510" v="6015" actId="1440"/>
          <ac:picMkLst>
            <pc:docMk/>
            <pc:sldMk cId="4168697664" sldId="593"/>
            <ac:picMk id="6" creationId="{BB699DCA-754E-42BF-9ECE-F8B35B640CBB}"/>
          </ac:picMkLst>
        </pc:picChg>
      </pc:sldChg>
      <pc:sldChg chg="addSp delSp modSp add modNotesTx">
        <pc:chgData name="Jennifer Cornell" userId="7c979840-be2d-4e98-a6ed-602c1541a17e" providerId="ADAL" clId="{02DE27F6-F0D8-4764-A5B4-3C67DD140536}" dt="2019-07-23T15:59:43.059" v="7615" actId="20577"/>
        <pc:sldMkLst>
          <pc:docMk/>
          <pc:sldMk cId="547127886" sldId="594"/>
        </pc:sldMkLst>
        <pc:spChg chg="mod">
          <ac:chgData name="Jennifer Cornell" userId="7c979840-be2d-4e98-a6ed-602c1541a17e" providerId="ADAL" clId="{02DE27F6-F0D8-4764-A5B4-3C67DD140536}" dt="2019-07-23T15:53:08.916" v="6492" actId="20577"/>
          <ac:spMkLst>
            <pc:docMk/>
            <pc:sldMk cId="547127886" sldId="594"/>
            <ac:spMk id="2" creationId="{C4955526-8A12-4E64-8FBE-15C03DB79928}"/>
          </ac:spMkLst>
        </pc:spChg>
        <pc:spChg chg="del">
          <ac:chgData name="Jennifer Cornell" userId="7c979840-be2d-4e98-a6ed-602c1541a17e" providerId="ADAL" clId="{02DE27F6-F0D8-4764-A5B4-3C67DD140536}" dt="2019-07-23T15:54:14.586" v="6493"/>
          <ac:spMkLst>
            <pc:docMk/>
            <pc:sldMk cId="547127886" sldId="594"/>
            <ac:spMk id="3" creationId="{4E2E5A50-D1F2-4050-A90F-A3886D5DFC14}"/>
          </ac:spMkLst>
        </pc:spChg>
        <pc:spChg chg="add mod">
          <ac:chgData name="Jennifer Cornell" userId="7c979840-be2d-4e98-a6ed-602c1541a17e" providerId="ADAL" clId="{02DE27F6-F0D8-4764-A5B4-3C67DD140536}" dt="2019-07-23T15:54:41.409" v="6497" actId="1582"/>
          <ac:spMkLst>
            <pc:docMk/>
            <pc:sldMk cId="547127886" sldId="594"/>
            <ac:spMk id="5" creationId="{1873C39F-397F-404F-B512-6B9E5D01997E}"/>
          </ac:spMkLst>
        </pc:spChg>
        <pc:spChg chg="add mod">
          <ac:chgData name="Jennifer Cornell" userId="7c979840-be2d-4e98-a6ed-602c1541a17e" providerId="ADAL" clId="{02DE27F6-F0D8-4764-A5B4-3C67DD140536}" dt="2019-07-23T15:57:45.174" v="7049" actId="207"/>
          <ac:spMkLst>
            <pc:docMk/>
            <pc:sldMk cId="547127886" sldId="594"/>
            <ac:spMk id="6" creationId="{71B67082-3940-4821-A8AA-6493C2160B06}"/>
          </ac:spMkLst>
        </pc:spChg>
        <pc:picChg chg="add mod">
          <ac:chgData name="Jennifer Cornell" userId="7c979840-be2d-4e98-a6ed-602c1541a17e" providerId="ADAL" clId="{02DE27F6-F0D8-4764-A5B4-3C67DD140536}" dt="2019-07-23T15:54:19.259" v="6494" actId="1440"/>
          <ac:picMkLst>
            <pc:docMk/>
            <pc:sldMk cId="547127886" sldId="594"/>
            <ac:picMk id="4" creationId="{63A3A3F2-8BC1-442C-A40F-614EA55C9B53}"/>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tags" Target="../tags/tag18.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E1504CD9-3755-6E48-97BE-F4AD583A5D47}" type="datetimeFigureOut">
              <a:rPr lang="en-US" smtClean="0"/>
              <a:t>7/23/2019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1440" tIns="45720" rIns="91440" bIns="45720" rtlCol="0" anchor="b"/>
          <a:lstStyle>
            <a:lvl1pPr algn="r">
              <a:defRPr sz="1200"/>
            </a:lvl1pPr>
          </a:lstStyle>
          <a:p>
            <a:fld id="{3A835369-C703-9D42-AC58-02EB9F519683}" type="slidenum">
              <a:rPr lang="en-US" smtClean="0"/>
              <a:t>‹#›</a:t>
            </a:fld>
            <a:endParaRPr lang="en-US"/>
          </a:p>
        </p:txBody>
      </p:sp>
    </p:spTree>
    <p:custDataLst>
      <p:tags r:id="rId2"/>
    </p:custDataLst>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7DE02281-DDB9-A14E-8924-E648B5F33BFB}" type="datetimeFigureOut">
              <a:rPr lang="en-US" smtClean="0"/>
              <a:t>7/23/2019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1440" tIns="45720" rIns="91440" bIns="45720" rtlCol="0" anchor="b"/>
          <a:lstStyle>
            <a:lvl1pPr algn="r">
              <a:defRPr sz="1200"/>
            </a:lvl1pPr>
          </a:lstStyle>
          <a:p>
            <a:fld id="{1E313A2F-4F44-6A43-962F-0DFD3FDCC135}" type="slidenum">
              <a:rPr lang="en-US" smtClean="0"/>
              <a:t>‹#›</a:t>
            </a:fld>
            <a:endParaRPr lang="en-US"/>
          </a:p>
        </p:txBody>
      </p:sp>
    </p:spTree>
    <p:extLst>
      <p:ext uri="{BB962C8B-B14F-4D97-AF65-F5344CB8AC3E}">
        <p14:creationId xmlns:p14="http://schemas.microsoft.com/office/powerpoint/2010/main" val="158824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1</a:t>
            </a:fld>
            <a:endParaRPr lang="en-US"/>
          </a:p>
        </p:txBody>
      </p:sp>
    </p:spTree>
    <p:extLst>
      <p:ext uri="{BB962C8B-B14F-4D97-AF65-F5344CB8AC3E}">
        <p14:creationId xmlns:p14="http://schemas.microsoft.com/office/powerpoint/2010/main" val="272909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11</a:t>
            </a:fld>
            <a:endParaRPr lang="en-US"/>
          </a:p>
        </p:txBody>
      </p:sp>
    </p:spTree>
    <p:extLst>
      <p:ext uri="{BB962C8B-B14F-4D97-AF65-F5344CB8AC3E}">
        <p14:creationId xmlns:p14="http://schemas.microsoft.com/office/powerpoint/2010/main" val="23523103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12</a:t>
            </a:fld>
            <a:endParaRPr lang="en-US"/>
          </a:p>
        </p:txBody>
      </p:sp>
    </p:spTree>
    <p:extLst>
      <p:ext uri="{BB962C8B-B14F-4D97-AF65-F5344CB8AC3E}">
        <p14:creationId xmlns:p14="http://schemas.microsoft.com/office/powerpoint/2010/main" val="1223907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13</a:t>
            </a:fld>
            <a:endParaRPr lang="en-US"/>
          </a:p>
        </p:txBody>
      </p:sp>
    </p:spTree>
    <p:extLst>
      <p:ext uri="{BB962C8B-B14F-4D97-AF65-F5344CB8AC3E}">
        <p14:creationId xmlns:p14="http://schemas.microsoft.com/office/powerpoint/2010/main" val="2484942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b="0" i="0" kern="1200" dirty="0">
                <a:solidFill>
                  <a:schemeClr val="tx1"/>
                </a:solidFill>
                <a:effectLst/>
                <a:latin typeface="+mn-lt"/>
                <a:ea typeface="+mn-ea"/>
                <a:cs typeface="+mn-cs"/>
              </a:rPr>
              <a:t>As of August 5, Literature Online (LION) will be on the ProQuest platform and able to be searched along with your other databases on the platform. While your users may come in through a discovery system, they will experience LION a bit differently than in the past. </a:t>
            </a:r>
            <a:br>
              <a:rPr lang="en-US" dirty="0"/>
            </a:br>
            <a:br>
              <a:rPr lang="en-US" dirty="0"/>
            </a:br>
            <a:r>
              <a:rPr lang="en-US" sz="1200" b="0" i="0" kern="1200" dirty="0">
                <a:solidFill>
                  <a:schemeClr val="tx1"/>
                </a:solidFill>
                <a:effectLst/>
                <a:latin typeface="+mn-lt"/>
                <a:ea typeface="+mn-ea"/>
                <a:cs typeface="+mn-cs"/>
              </a:rPr>
              <a:t>What does this mean for you and your users? After this 30-minute session, you will be able to </a:t>
            </a:r>
            <a:br>
              <a:rPr lang="en-US" dirty="0"/>
            </a:br>
            <a:r>
              <a:rPr lang="en-US" sz="1200" b="0" i="0" kern="1200" dirty="0">
                <a:solidFill>
                  <a:schemeClr val="tx1"/>
                </a:solidFill>
                <a:effectLst/>
                <a:latin typeface="+mn-lt"/>
                <a:ea typeface="+mn-ea"/>
                <a:cs typeface="+mn-cs"/>
              </a:rPr>
              <a:t>Deduce how platform settings may affect search results in LION</a:t>
            </a:r>
          </a:p>
          <a:p>
            <a:r>
              <a:rPr lang="en-US" sz="1200" b="0" i="0" kern="1200" dirty="0">
                <a:solidFill>
                  <a:schemeClr val="tx1"/>
                </a:solidFill>
                <a:effectLst/>
                <a:latin typeface="+mn-lt"/>
                <a:ea typeface="+mn-ea"/>
                <a:cs typeface="+mn-cs"/>
              </a:rPr>
              <a:t>Identify options on the Basic Search page in LION that will be used in similar ways as the legacy platform</a:t>
            </a:r>
          </a:p>
          <a:p>
            <a:r>
              <a:rPr lang="en-US" sz="1200" b="0" i="0" kern="1200" dirty="0">
                <a:solidFill>
                  <a:schemeClr val="tx1"/>
                </a:solidFill>
                <a:effectLst/>
                <a:latin typeface="+mn-lt"/>
                <a:ea typeface="+mn-ea"/>
                <a:cs typeface="+mn-cs"/>
              </a:rPr>
              <a:t>Gather and save LION research using various tools on the ProQuest Platform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 will talk about the things to think about, then we will do a short demo</a:t>
            </a:r>
          </a:p>
          <a:p>
            <a:endParaRPr lang="en-US" dirty="0"/>
          </a:p>
        </p:txBody>
      </p:sp>
      <p:sp>
        <p:nvSpPr>
          <p:cNvPr id="4" name="Slide Number Placeholder 3"/>
          <p:cNvSpPr>
            <a:spLocks noGrp="1"/>
          </p:cNvSpPr>
          <p:nvPr>
            <p:ph type="sldNum" sz="quarter" idx="10"/>
          </p:nvPr>
        </p:nvSpPr>
        <p:spPr/>
        <p:txBody>
          <a:bodyPr/>
          <a:lstStyle/>
          <a:p>
            <a:fld id="{1E313A2F-4F44-6A43-962F-0DFD3FDCC135}" type="slidenum">
              <a:rPr lang="en-US" smtClean="0"/>
              <a:t>2</a:t>
            </a:fld>
            <a:endParaRPr lang="en-US"/>
          </a:p>
        </p:txBody>
      </p:sp>
    </p:spTree>
    <p:extLst>
      <p:ext uri="{BB962C8B-B14F-4D97-AF65-F5344CB8AC3E}">
        <p14:creationId xmlns:p14="http://schemas.microsoft.com/office/powerpoint/2010/main" val="1046786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legacy platform, the experience was isolated…the LION content was the only content searched.  So, we want to be confident that in the ProQuest platform we will know where to find the things we found obvious in the legacy experience:  authors, texts, criticism, and reference works.  While the ProQuest platform isn’t driven by images to investigate the four categories, it is just as clear to examine.</a:t>
            </a:r>
          </a:p>
        </p:txBody>
      </p:sp>
      <p:sp>
        <p:nvSpPr>
          <p:cNvPr id="4" name="Slide Number Placeholder 3"/>
          <p:cNvSpPr>
            <a:spLocks noGrp="1"/>
          </p:cNvSpPr>
          <p:nvPr>
            <p:ph type="sldNum" sz="quarter" idx="5"/>
          </p:nvPr>
        </p:nvSpPr>
        <p:spPr/>
        <p:txBody>
          <a:bodyPr/>
          <a:lstStyle/>
          <a:p>
            <a:fld id="{1E313A2F-4F44-6A43-962F-0DFD3FDCC135}" type="slidenum">
              <a:rPr lang="en-US" smtClean="0"/>
              <a:t>3</a:t>
            </a:fld>
            <a:endParaRPr lang="en-US"/>
          </a:p>
        </p:txBody>
      </p:sp>
    </p:spTree>
    <p:extLst>
      <p:ext uri="{BB962C8B-B14F-4D97-AF65-F5344CB8AC3E}">
        <p14:creationId xmlns:p14="http://schemas.microsoft.com/office/powerpoint/2010/main" val="177562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LION on the PQP. Yet it is only part of the view.  We will see the remainder of the page in the next slide.  </a:t>
            </a:r>
          </a:p>
          <a:p>
            <a:endParaRPr lang="en-US" dirty="0"/>
          </a:p>
          <a:p>
            <a:r>
              <a:rPr lang="en-US" dirty="0"/>
              <a:t>But now what we see is that the choices to go directly to criticism, primary text, author pages, and reference works are directly above the large search box at the top of the page.  So, if a researcher wants just information on the author herself, the researcher can enter the name and click on Author Pages, then search.</a:t>
            </a:r>
          </a:p>
          <a:p>
            <a:endParaRPr lang="en-US" dirty="0"/>
          </a:p>
          <a:p>
            <a:r>
              <a:rPr lang="en-US" dirty="0"/>
              <a:t>Below the search box, we see Criticism, Primary Text and Reference Works.  If the researcher wants to go to the Advanced Search page JUST for criticism or primary texts, the search commands in the middle of the page will activate that search specific just for those categories.  We will look at this in our live demo.</a:t>
            </a:r>
          </a:p>
          <a:p>
            <a:endParaRPr lang="en-US" dirty="0"/>
          </a:p>
          <a:p>
            <a:r>
              <a:rPr lang="en-US" dirty="0"/>
              <a:t>Reference Works are in an image carousel for quick viewing of what types of works are available through LION.  Clicking on the cover thumbnail image of a reference work will take the user to the Publication information for that title. We will look at this in our demo as well.</a:t>
            </a:r>
          </a:p>
        </p:txBody>
      </p:sp>
      <p:sp>
        <p:nvSpPr>
          <p:cNvPr id="4" name="Slide Number Placeholder 3"/>
          <p:cNvSpPr>
            <a:spLocks noGrp="1"/>
          </p:cNvSpPr>
          <p:nvPr>
            <p:ph type="sldNum" sz="quarter" idx="5"/>
          </p:nvPr>
        </p:nvSpPr>
        <p:spPr/>
        <p:txBody>
          <a:bodyPr/>
          <a:lstStyle/>
          <a:p>
            <a:fld id="{1E313A2F-4F44-6A43-962F-0DFD3FDCC135}" type="slidenum">
              <a:rPr lang="en-US" smtClean="0"/>
              <a:t>4</a:t>
            </a:fld>
            <a:endParaRPr lang="en-US"/>
          </a:p>
        </p:txBody>
      </p:sp>
    </p:spTree>
    <p:extLst>
      <p:ext uri="{BB962C8B-B14F-4D97-AF65-F5344CB8AC3E}">
        <p14:creationId xmlns:p14="http://schemas.microsoft.com/office/powerpoint/2010/main" val="213959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bottom of landing page for LION on the PQP has quick access to Authors.  Clicking on a particular author in the Frequently Viewed authors takes the researcher directly to the author page which includes biographical information as well as top five results for each of the following:  most viewed primary texts, recent criticism, relevant reference works,  and authors from the same literary movements.  There will also be links to related video and audio.   In our live demo, we will look at this.</a:t>
            </a:r>
          </a:p>
          <a:p>
            <a:endParaRPr lang="en-US" dirty="0"/>
          </a:p>
          <a:p>
            <a:r>
              <a:rPr lang="en-US" dirty="0"/>
              <a:t>As shown by the downward facing arrow, the authors can be browsed in lists as well (those would be by literary period, movement or by author name)</a:t>
            </a:r>
          </a:p>
          <a:p>
            <a:endParaRPr lang="en-US" dirty="0"/>
          </a:p>
          <a:p>
            <a:r>
              <a:rPr lang="en-US" dirty="0"/>
              <a:t>The middle section of this bottom landing page screen provides quick links to the Shakespeare Audio Plays, Poets on Screen, and the Poetry Archive Audio.  Below there, you will see a More Information section that will show you a title list along with a bulleted list of any other related products you may have.  This list is from a demo account so may not be accurate for your school.</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E313A2F-4F44-6A43-962F-0DFD3FDCC135}" type="slidenum">
              <a:rPr lang="en-US" smtClean="0"/>
              <a:t>5</a:t>
            </a:fld>
            <a:endParaRPr lang="en-US"/>
          </a:p>
        </p:txBody>
      </p:sp>
    </p:spTree>
    <p:extLst>
      <p:ext uri="{BB962C8B-B14F-4D97-AF65-F5344CB8AC3E}">
        <p14:creationId xmlns:p14="http://schemas.microsoft.com/office/powerpoint/2010/main" val="3985161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LION is now being searched on the ProQuest platform, the settings your institution has enabled in the ProQuest Admin Module (the PAM) are in place.   Be aware that settings like the ones that are circled above (full text only results or peer reviewed only), if checked, will greatly diminish the results found in LION in a default basic search.  </a:t>
            </a:r>
          </a:p>
          <a:p>
            <a:endParaRPr lang="en-US" dirty="0"/>
          </a:p>
          <a:p>
            <a:r>
              <a:rPr lang="en-US" dirty="0"/>
              <a:t>The arrow is pointing at a setting you may have enabled in your Admin setting that tells the platform to ONLY look at abstract, subjects, and metadata.  It does NOT look at full text of the record as part of the results.  This will greatly diminish results in LION as most of the content is </a:t>
            </a:r>
            <a:r>
              <a:rPr lang="en-US" dirty="0" err="1"/>
              <a:t>fulltext</a:t>
            </a:r>
            <a:r>
              <a:rPr lang="en-US" dirty="0"/>
              <a:t>.   I’ll show this in the demo portion of the session.</a:t>
            </a:r>
          </a:p>
        </p:txBody>
      </p:sp>
      <p:sp>
        <p:nvSpPr>
          <p:cNvPr id="4" name="Slide Number Placeholder 3"/>
          <p:cNvSpPr>
            <a:spLocks noGrp="1"/>
          </p:cNvSpPr>
          <p:nvPr>
            <p:ph type="sldNum" sz="quarter" idx="5"/>
          </p:nvPr>
        </p:nvSpPr>
        <p:spPr/>
        <p:txBody>
          <a:bodyPr/>
          <a:lstStyle/>
          <a:p>
            <a:fld id="{1E313A2F-4F44-6A43-962F-0DFD3FDCC135}" type="slidenum">
              <a:rPr lang="en-US" smtClean="0"/>
              <a:t>6</a:t>
            </a:fld>
            <a:endParaRPr lang="en-US"/>
          </a:p>
        </p:txBody>
      </p:sp>
    </p:spTree>
    <p:extLst>
      <p:ext uri="{BB962C8B-B14F-4D97-AF65-F5344CB8AC3E}">
        <p14:creationId xmlns:p14="http://schemas.microsoft.com/office/powerpoint/2010/main" val="660780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new advanced search form when searching all of Literature Online.  Options for advanced searching by field are shown in the upper right.  (Note that by default if you have chosen in the Admin module to NOT search anywhere, the choice will be NOFT and the Advanced Search page and the knowledge of changing to anywhere will be the only way your researchers will be able to get the full benefit of searching in LION’s full text records.)</a:t>
            </a:r>
          </a:p>
          <a:p>
            <a:endParaRPr lang="en-US" dirty="0"/>
          </a:p>
          <a:p>
            <a:r>
              <a:rPr lang="en-US" dirty="0"/>
              <a:t>The Advanced Search page will change to a more robust set of limiters when choosing Criticism or Primary texts (or any of the other choices on the left).</a:t>
            </a:r>
          </a:p>
          <a:p>
            <a:endParaRPr lang="en-US" dirty="0"/>
          </a:p>
        </p:txBody>
      </p:sp>
      <p:sp>
        <p:nvSpPr>
          <p:cNvPr id="4" name="Slide Number Placeholder 3"/>
          <p:cNvSpPr>
            <a:spLocks noGrp="1"/>
          </p:cNvSpPr>
          <p:nvPr>
            <p:ph type="sldNum" sz="quarter" idx="5"/>
          </p:nvPr>
        </p:nvSpPr>
        <p:spPr/>
        <p:txBody>
          <a:bodyPr/>
          <a:lstStyle/>
          <a:p>
            <a:fld id="{1E313A2F-4F44-6A43-962F-0DFD3FDCC135}" type="slidenum">
              <a:rPr lang="en-US" smtClean="0"/>
              <a:t>7</a:t>
            </a:fld>
            <a:endParaRPr lang="en-US"/>
          </a:p>
        </p:txBody>
      </p:sp>
    </p:spTree>
    <p:extLst>
      <p:ext uri="{BB962C8B-B14F-4D97-AF65-F5344CB8AC3E}">
        <p14:creationId xmlns:p14="http://schemas.microsoft.com/office/powerpoint/2010/main" val="396316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top screenshot shows the options a legacy LION user had to select items, save to My Archive, create alerts, print, and link to the page.  With LION now being on the ProQuest platform, My Archive is no longer the way items will be output.</a:t>
            </a:r>
          </a:p>
          <a:p>
            <a:endParaRPr lang="en-US" dirty="0"/>
          </a:p>
          <a:p>
            <a:r>
              <a:rPr lang="en-US" dirty="0"/>
              <a:t>My Research is the feature on the platform that is akin to My Archive.  I will show the feature briefly in the demo, but please refer to the My Research page of our LION </a:t>
            </a:r>
            <a:r>
              <a:rPr lang="en-US" dirty="0" err="1"/>
              <a:t>LibGuide</a:t>
            </a:r>
            <a:r>
              <a:rPr lang="en-US" dirty="0"/>
              <a:t> for more assistance.  You may likely be familiar with My Research from your other resources on the ProQuest platform.  </a:t>
            </a:r>
          </a:p>
          <a:p>
            <a:endParaRPr lang="en-US" dirty="0"/>
          </a:p>
          <a:p>
            <a:endParaRPr lang="en-US" dirty="0"/>
          </a:p>
          <a:p>
            <a:r>
              <a:rPr lang="en-US" sz="1200" b="0" i="0" kern="1200" dirty="0">
                <a:solidFill>
                  <a:schemeClr val="tx1"/>
                </a:solidFill>
                <a:effectLst/>
                <a:latin typeface="+mn-lt"/>
                <a:ea typeface="+mn-ea"/>
                <a:cs typeface="+mn-cs"/>
              </a:rPr>
              <a:t>NOTE:  Items saved in My Archive within the legacy Literature Online user experience will not automatically port over into the new site on the main ProQuest Platform. The time when both sites are running in parallel (January 2019 to August 5) is when users should create their My Research account on the ProQuest Platform.  They will have to manually resave items.  </a:t>
            </a:r>
            <a:endParaRPr lang="en-US" dirty="0"/>
          </a:p>
        </p:txBody>
      </p:sp>
      <p:sp>
        <p:nvSpPr>
          <p:cNvPr id="4" name="Slide Number Placeholder 3"/>
          <p:cNvSpPr>
            <a:spLocks noGrp="1"/>
          </p:cNvSpPr>
          <p:nvPr>
            <p:ph type="sldNum" sz="quarter" idx="5"/>
          </p:nvPr>
        </p:nvSpPr>
        <p:spPr/>
        <p:txBody>
          <a:bodyPr/>
          <a:lstStyle/>
          <a:p>
            <a:fld id="{1E313A2F-4F44-6A43-962F-0DFD3FDCC135}" type="slidenum">
              <a:rPr lang="en-US" smtClean="0"/>
              <a:t>8</a:t>
            </a:fld>
            <a:endParaRPr lang="en-US"/>
          </a:p>
        </p:txBody>
      </p:sp>
    </p:spTree>
    <p:extLst>
      <p:ext uri="{BB962C8B-B14F-4D97-AF65-F5344CB8AC3E}">
        <p14:creationId xmlns:p14="http://schemas.microsoft.com/office/powerpoint/2010/main" val="1639338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real power of having LION on the ProQuest platform is that it is now cross searchable with other database content you subscribe to.  While that is important, we know users often don’t come into LION through LION but end up in the ProQuest platform after using a discovery layer.  This makes the suggestions found on the right side of the screen so important.  The platform will suggest related materials that are from LION or NOT but that are in your ProQuest platform databases.  </a:t>
            </a:r>
          </a:p>
          <a:p>
            <a:endParaRPr lang="en-US" dirty="0"/>
          </a:p>
          <a:p>
            <a:r>
              <a:rPr lang="en-US" dirty="0"/>
              <a:t>So, while many of the related items in the side panel here are actually in Literature Online, there is also a link to an article from the Journal of Blacks in Higher Education entitled How Letters From His Mother Influenced the Writing of Langston Hughes.  Regardless of whether the related suggestions come from within LION or not, user studies tell us that these related links expand and quicken a users research behavior and results.  </a:t>
            </a:r>
          </a:p>
        </p:txBody>
      </p:sp>
      <p:sp>
        <p:nvSpPr>
          <p:cNvPr id="4" name="Slide Number Placeholder 3"/>
          <p:cNvSpPr>
            <a:spLocks noGrp="1"/>
          </p:cNvSpPr>
          <p:nvPr>
            <p:ph type="sldNum" sz="quarter" idx="5"/>
          </p:nvPr>
        </p:nvSpPr>
        <p:spPr/>
        <p:txBody>
          <a:bodyPr/>
          <a:lstStyle/>
          <a:p>
            <a:fld id="{1E313A2F-4F44-6A43-962F-0DFD3FDCC135}" type="slidenum">
              <a:rPr lang="en-US" smtClean="0"/>
              <a:t>9</a:t>
            </a:fld>
            <a:endParaRPr lang="en-US"/>
          </a:p>
        </p:txBody>
      </p:sp>
    </p:spTree>
    <p:extLst>
      <p:ext uri="{BB962C8B-B14F-4D97-AF65-F5344CB8AC3E}">
        <p14:creationId xmlns:p14="http://schemas.microsoft.com/office/powerpoint/2010/main" val="22052957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16.jpe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8.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8.emf"/><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8.emf"/><Relationship Id="rId4" Type="http://schemas.openxmlformats.org/officeDocument/2006/relationships/image" Target="../media/image13.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Plain-Whit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417" y="725791"/>
            <a:ext cx="10151166" cy="2128596"/>
          </a:xfrm>
        </p:spPr>
        <p:txBody>
          <a:bodyPr anchor="b">
            <a:normAutofit/>
          </a:bodyPr>
          <a:lstStyle>
            <a:lvl1pPr algn="ctr">
              <a:defRPr sz="4800" b="0" i="0" spc="0">
                <a:latin typeface="+mj-lt"/>
                <a:ea typeface="Open Sans Light" charset="0"/>
                <a:cs typeface="Open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020417" y="3651040"/>
            <a:ext cx="10151166" cy="492883"/>
          </a:xfrm>
        </p:spPr>
        <p:txBody>
          <a:bodyPr>
            <a:noAutofit/>
          </a:bodyPr>
          <a:lstStyle>
            <a:lvl1pPr marL="0" indent="0" algn="ctr">
              <a:lnSpc>
                <a:spcPct val="120000"/>
              </a:lnSpc>
              <a:spcBef>
                <a:spcPts val="0"/>
              </a:spcBef>
              <a:spcAft>
                <a:spcPts val="600"/>
              </a:spcAft>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1"/>
          </p:nvPr>
        </p:nvSpPr>
        <p:spPr>
          <a:xfrm>
            <a:off x="1020762" y="2936341"/>
            <a:ext cx="10150475" cy="309562"/>
          </a:xfrm>
        </p:spPr>
        <p:txBody>
          <a:bodyPr>
            <a:noAutofit/>
          </a:bodyPr>
          <a:lstStyle>
            <a:lvl1pPr marL="0" indent="0" algn="ctr">
              <a:buNone/>
              <a:defRPr sz="2000" b="0" i="1">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a:t>Edit Master text styles</a:t>
            </a:r>
          </a:p>
        </p:txBody>
      </p:sp>
      <p:pic>
        <p:nvPicPr>
          <p:cNvPr id="6" name="Picture 5">
            <a:extLst>
              <a:ext uri="{FF2B5EF4-FFF2-40B4-BE49-F238E27FC236}">
                <a16:creationId xmlns:a16="http://schemas.microsoft.com/office/drawing/2014/main" id="{12ABC205-3A68-D14B-AEF6-5045045AF6D7}"/>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479306" y="4733983"/>
            <a:ext cx="3233386" cy="1478628"/>
          </a:xfrm>
          <a:prstGeom prst="rect">
            <a:avLst/>
          </a:prstGeom>
        </p:spPr>
      </p:pic>
    </p:spTree>
    <p:custDataLst>
      <p:tags r:id="rId1"/>
    </p:custDataLst>
    <p:extLst>
      <p:ext uri="{BB962C8B-B14F-4D97-AF65-F5344CB8AC3E}">
        <p14:creationId xmlns:p14="http://schemas.microsoft.com/office/powerpoint/2010/main" val="1214770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Q-No ba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4"/>
          <a:stretch>
            <a:fillRect/>
          </a:stretch>
        </p:blipFill>
        <p:spPr>
          <a:xfrm>
            <a:off x="0" y="1"/>
            <a:ext cx="101600" cy="863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Bar-PQ Re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08440D-D3E5-C441-97FA-194CC50C23E0}"/>
              </a:ext>
            </a:extLst>
          </p:cNvPr>
          <p:cNvPicPr>
            <a:picLocks noChangeAspect="1"/>
          </p:cNvPicPr>
          <p:nvPr userDrawn="1"/>
        </p:nvPicPr>
        <p:blipFill rotWithShape="1">
          <a:blip r:embed="rId3">
            <a:alphaModFix amt="4000"/>
          </a:blip>
          <a:srcRect b="3800"/>
          <a:stretch/>
        </p:blipFill>
        <p:spPr>
          <a:xfrm>
            <a:off x="492370" y="153325"/>
            <a:ext cx="6933362" cy="6704675"/>
          </a:xfrm>
          <a:prstGeom prst="rect">
            <a:avLst/>
          </a:prstGeom>
        </p:spPr>
      </p:pic>
      <p:sp>
        <p:nvSpPr>
          <p:cNvPr id="2" name="Title 1"/>
          <p:cNvSpPr>
            <a:spLocks noGrp="1"/>
          </p:cNvSpPr>
          <p:nvPr>
            <p:ph type="title"/>
          </p:nvPr>
        </p:nvSpPr>
        <p:spPr>
          <a:xfrm>
            <a:off x="0" y="2788920"/>
            <a:ext cx="12190268" cy="1280160"/>
          </a:xfrm>
          <a:solidFill>
            <a:srgbClr val="C21C22"/>
          </a:solidFill>
        </p:spPr>
        <p:txBody>
          <a:bodyPr tIns="274320" bIns="274320" anchor="b">
            <a:spAutoFit/>
          </a:bodyPr>
          <a:lstStyle>
            <a:lvl1pPr algn="ctr">
              <a:lnSpc>
                <a:spcPct val="100000"/>
              </a:lnSpc>
              <a:defRPr sz="4800" b="0" i="0">
                <a:solidFill>
                  <a:schemeClr val="bg1"/>
                </a:solidFill>
                <a:latin typeface="+mj-lt"/>
                <a:ea typeface="Open Sans Light" charset="0"/>
                <a:cs typeface="Open Sans Light" charset="0"/>
              </a:defRPr>
            </a:lvl1pPr>
          </a:lstStyle>
          <a:p>
            <a:r>
              <a:rPr lang="en-US"/>
              <a:t>Click to edit Master title style</a:t>
            </a:r>
            <a:endParaRPr lang="en-US" dirty="0"/>
          </a:p>
        </p:txBody>
      </p:sp>
    </p:spTree>
    <p:custDataLst>
      <p:tags r:id="rId1"/>
    </p:custDataLs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Q-Whit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705BE7-32FE-454E-B1DE-7F65876B1F1B}"/>
              </a:ext>
            </a:extLst>
          </p:cNvPr>
          <p:cNvPicPr>
            <a:picLocks noChangeAspect="1"/>
          </p:cNvPicPr>
          <p:nvPr userDrawn="1"/>
        </p:nvPicPr>
        <p:blipFill rotWithShape="1">
          <a:blip r:embed="rId3">
            <a:alphaModFix amt="4000"/>
          </a:blip>
          <a:srcRect b="3800"/>
          <a:stretch/>
        </p:blipFill>
        <p:spPr>
          <a:xfrm>
            <a:off x="492370" y="153325"/>
            <a:ext cx="6933362" cy="6704675"/>
          </a:xfrm>
          <a:prstGeom prst="rect">
            <a:avLst/>
          </a:prstGeom>
        </p:spPr>
      </p:pic>
      <p:sp>
        <p:nvSpPr>
          <p:cNvPr id="2" name="Title 1"/>
          <p:cNvSpPr>
            <a:spLocks noGrp="1"/>
          </p:cNvSpPr>
          <p:nvPr>
            <p:ph type="title" hasCustomPrompt="1"/>
          </p:nvPr>
        </p:nvSpPr>
        <p:spPr>
          <a:xfrm>
            <a:off x="0" y="2474892"/>
            <a:ext cx="12190268" cy="1908215"/>
          </a:xfrm>
          <a:noFill/>
        </p:spPr>
        <p:txBody>
          <a:bodyPr tIns="274320" bIns="274320" anchor="ctr">
            <a:sp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b="0" i="1" smtClean="0">
                <a:solidFill>
                  <a:schemeClr val="tx1"/>
                </a:solidFill>
                <a:effectLst/>
                <a:latin typeface="+mj-lt"/>
                <a:ea typeface="Georgia" charset="0"/>
                <a:cs typeface="Georgia" charset="0"/>
              </a:defRPr>
            </a:lvl1pPr>
          </a:lstStyle>
          <a:p>
            <a:r>
              <a:rPr lang="en-US" dirty="0"/>
              <a:t>“I think that I shall never see </a:t>
            </a:r>
            <a:br>
              <a:rPr lang="en-US" dirty="0"/>
            </a:br>
            <a:r>
              <a:rPr lang="en-US" dirty="0"/>
              <a:t>A poem lovely as a tree.” </a:t>
            </a:r>
          </a:p>
        </p:txBody>
      </p:sp>
    </p:spTree>
    <p:custDataLst>
      <p:tags r:id="rId1"/>
    </p:custDataLs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Q-Re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74892"/>
            <a:ext cx="12190268" cy="1908215"/>
          </a:xfrm>
          <a:noFill/>
        </p:spPr>
        <p:txBody>
          <a:bodyPr tIns="274320" bIns="274320" anchor="ctr">
            <a:spAutoFit/>
          </a:bodyPr>
          <a:lstStyle>
            <a:lvl1pPr marL="0" marR="0" indent="0" algn="ctr" defTabSz="914400" rtl="0" eaLnBrk="1" fontAlgn="auto" latinLnBrk="0" hangingPunct="1">
              <a:lnSpc>
                <a:spcPct val="100000"/>
              </a:lnSpc>
              <a:spcBef>
                <a:spcPct val="0"/>
              </a:spcBef>
              <a:spcAft>
                <a:spcPts val="0"/>
              </a:spcAft>
              <a:buClrTx/>
              <a:buSzTx/>
              <a:buFontTx/>
              <a:buNone/>
              <a:tabLst/>
              <a:defRPr lang="en-US" b="0" i="1" smtClean="0">
                <a:solidFill>
                  <a:schemeClr val="bg1"/>
                </a:solidFill>
                <a:effectLst/>
                <a:latin typeface="+mj-lt"/>
                <a:ea typeface="Georgia" charset="0"/>
                <a:cs typeface="Georgia" charset="0"/>
              </a:defRPr>
            </a:lvl1pPr>
          </a:lstStyle>
          <a:p>
            <a:r>
              <a:rPr lang="en-US" dirty="0"/>
              <a:t>“I think that I shall never see </a:t>
            </a:r>
            <a:br>
              <a:rPr lang="en-US" dirty="0"/>
            </a:br>
            <a:r>
              <a:rPr lang="en-US" dirty="0"/>
              <a:t>A poem lovely as a tree.” </a:t>
            </a:r>
          </a:p>
        </p:txBody>
      </p:sp>
    </p:spTree>
    <p:custDataLst>
      <p:tags r:id="rId1"/>
    </p:custDataLs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Q">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amp;A-Red">
    <p:bg>
      <p:bgPr>
        <a:solidFill>
          <a:schemeClr val="bg1"/>
        </a:solidFill>
        <a:effectLst/>
      </p:bgPr>
    </p:bg>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C35E038-4AB7-8C4D-8A28-B4C4CE4564B3}"/>
              </a:ext>
            </a:extLst>
          </p:cNvPr>
          <p:cNvSpPr>
            <a:spLocks noGrp="1"/>
          </p:cNvSpPr>
          <p:nvPr>
            <p:ph type="body" sz="quarter" idx="14" hasCustomPrompt="1"/>
          </p:nvPr>
        </p:nvSpPr>
        <p:spPr>
          <a:xfrm>
            <a:off x="4889500" y="4803494"/>
            <a:ext cx="6615596" cy="1280798"/>
          </a:xfrm>
        </p:spPr>
        <p:txBody>
          <a:bodyPr/>
          <a:lstStyle>
            <a:lvl1pPr marL="0" indent="0">
              <a:lnSpc>
                <a:spcPct val="110000"/>
              </a:lnSpc>
              <a:buNone/>
              <a:defRPr>
                <a:latin typeface="+mn-lt"/>
              </a:defRPr>
            </a:lvl1pPr>
            <a:lvl2pPr marL="457200" indent="0">
              <a:lnSpc>
                <a:spcPct val="110000"/>
              </a:lnSpc>
              <a:buNone/>
              <a:defRPr>
                <a:latin typeface="+mn-lt"/>
              </a:defRPr>
            </a:lvl2pPr>
            <a:lvl3pPr marL="914400" indent="0">
              <a:lnSpc>
                <a:spcPct val="110000"/>
              </a:lnSpc>
              <a:buNone/>
              <a:defRPr>
                <a:latin typeface="+mn-lt"/>
              </a:defRPr>
            </a:lvl3pPr>
            <a:lvl4pPr marL="1371600" indent="0">
              <a:lnSpc>
                <a:spcPct val="110000"/>
              </a:lnSpc>
              <a:buNone/>
              <a:defRPr>
                <a:latin typeface="+mn-lt"/>
              </a:defRPr>
            </a:lvl4pPr>
            <a:lvl5pPr marL="1828800" indent="0">
              <a:lnSpc>
                <a:spcPct val="110000"/>
              </a:lnSpc>
              <a:buNone/>
              <a:defRPr>
                <a:latin typeface="+mn-lt"/>
              </a:defRPr>
            </a:lvl5pPr>
          </a:lstStyle>
          <a:p>
            <a:pPr lvl="0"/>
            <a:r>
              <a:rPr lang="en-US" dirty="0"/>
              <a:t>Insert Q&amp;A instruction text here.</a:t>
            </a:r>
          </a:p>
        </p:txBody>
      </p:sp>
      <p:pic>
        <p:nvPicPr>
          <p:cNvPr id="16" name="Picture 15">
            <a:extLst>
              <a:ext uri="{FF2B5EF4-FFF2-40B4-BE49-F238E27FC236}">
                <a16:creationId xmlns:a16="http://schemas.microsoft.com/office/drawing/2014/main" id="{00B3E5CE-A4ED-8042-A925-7BDE0E873B3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935737" y="1608882"/>
            <a:ext cx="3054529" cy="2974694"/>
          </a:xfrm>
          <a:prstGeom prst="rect">
            <a:avLst/>
          </a:prstGeom>
        </p:spPr>
      </p:pic>
      <p:pic>
        <p:nvPicPr>
          <p:cNvPr id="11" name="Picture 10">
            <a:extLst>
              <a:ext uri="{FF2B5EF4-FFF2-40B4-BE49-F238E27FC236}">
                <a16:creationId xmlns:a16="http://schemas.microsoft.com/office/drawing/2014/main" id="{067F77A0-FEE6-F74B-AAED-F932838BD0C6}"/>
              </a:ext>
            </a:extLst>
          </p:cNvPr>
          <p:cNvPicPr>
            <a:picLocks noChangeAspect="1"/>
          </p:cNvPicPr>
          <p:nvPr userDrawn="1"/>
        </p:nvPicPr>
        <p:blipFill rotWithShape="1">
          <a:blip r:embed="rId4">
            <a:extLst>
              <a:ext uri="{BEBA8EAE-BF5A-486C-A8C5-ECC9F3942E4B}">
                <a14:imgProps xmlns:a14="http://schemas.microsoft.com/office/drawing/2010/main">
                  <a14:imgLayer>
                    <a14:imgEffect>
                      <a14:brightnessContrast contrast="20000"/>
                    </a14:imgEffect>
                  </a14:imgLayer>
                </a14:imgProps>
              </a:ext>
            </a:extLst>
          </a:blip>
          <a:srcRect b="3981"/>
          <a:stretch/>
        </p:blipFill>
        <p:spPr>
          <a:xfrm>
            <a:off x="459847" y="153325"/>
            <a:ext cx="6946330" cy="6704675"/>
          </a:xfrm>
          <a:prstGeom prst="rect">
            <a:avLst/>
          </a:prstGeom>
        </p:spPr>
      </p:pic>
      <p:pic>
        <p:nvPicPr>
          <p:cNvPr id="14" name="Picture 13">
            <a:extLst>
              <a:ext uri="{FF2B5EF4-FFF2-40B4-BE49-F238E27FC236}">
                <a16:creationId xmlns:a16="http://schemas.microsoft.com/office/drawing/2014/main" id="{01DFBD7F-6058-DB41-9FBF-C58EA0C08F3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4138" t="2222" r="4735" b="10531"/>
          <a:stretch/>
        </p:blipFill>
        <p:spPr>
          <a:xfrm>
            <a:off x="3984625" y="3124200"/>
            <a:ext cx="1136650" cy="114617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Plain-Red">
    <p:bg>
      <p:bgPr>
        <a:gradFill>
          <a:gsLst>
            <a:gs pos="0">
              <a:schemeClr val="tx1">
                <a:lumMod val="50000"/>
                <a:lumOff val="50000"/>
              </a:schemeClr>
            </a:gs>
            <a:gs pos="24000">
              <a:schemeClr val="tx1">
                <a:lumMod val="50000"/>
                <a:lumOff val="50000"/>
              </a:schemeClr>
            </a:gs>
            <a:gs pos="87000">
              <a:schemeClr val="tx1">
                <a:lumMod val="75000"/>
                <a:lumOff val="25000"/>
              </a:schemeClr>
            </a:gs>
            <a:gs pos="100000">
              <a:schemeClr val="tx1"/>
            </a:gs>
          </a:gsLst>
          <a:lin ang="5400000" scaled="1"/>
        </a:gra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60823BB-10B7-3C46-A77D-6DD153127987}"/>
              </a:ext>
            </a:extLst>
          </p:cNvPr>
          <p:cNvPicPr>
            <a:picLocks noChangeAspect="1"/>
          </p:cNvPicPr>
          <p:nvPr userDrawn="1"/>
        </p:nvPicPr>
        <p:blipFill rotWithShape="1">
          <a:blip r:embed="rId3" cstate="print">
            <a:alphaModFix amt="5000"/>
            <a:extLst>
              <a:ext uri="{28A0092B-C50C-407E-A947-70E740481C1C}">
                <a14:useLocalDpi xmlns:a14="http://schemas.microsoft.com/office/drawing/2010/main"/>
              </a:ext>
            </a:extLst>
          </a:blip>
          <a:srcRect l="3046" t="22123"/>
          <a:stretch/>
        </p:blipFill>
        <p:spPr>
          <a:xfrm>
            <a:off x="0" y="-1"/>
            <a:ext cx="9812216" cy="6868703"/>
          </a:xfrm>
          <a:prstGeom prst="rect">
            <a:avLst/>
          </a:prstGeom>
        </p:spPr>
      </p:pic>
      <p:sp>
        <p:nvSpPr>
          <p:cNvPr id="2" name="Title 1"/>
          <p:cNvSpPr>
            <a:spLocks noGrp="1"/>
          </p:cNvSpPr>
          <p:nvPr>
            <p:ph type="ctrTitle"/>
          </p:nvPr>
        </p:nvSpPr>
        <p:spPr>
          <a:xfrm>
            <a:off x="1020417" y="896614"/>
            <a:ext cx="10151166" cy="2128596"/>
          </a:xfrm>
        </p:spPr>
        <p:txBody>
          <a:bodyPr anchor="b">
            <a:normAutofit/>
          </a:bodyPr>
          <a:lstStyle>
            <a:lvl1pPr algn="ctr">
              <a:defRPr sz="4800" b="0" i="0" spc="0">
                <a:solidFill>
                  <a:schemeClr val="bg1"/>
                </a:solidFill>
                <a:latin typeface="+mj-lt"/>
                <a:ea typeface="Open Sans Light" charset="0"/>
                <a:cs typeface="Open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020417" y="3162450"/>
            <a:ext cx="10151166" cy="492883"/>
          </a:xfrm>
        </p:spPr>
        <p:txBody>
          <a:bodyPr>
            <a:noAutofit/>
          </a:bodyPr>
          <a:lstStyle>
            <a:lvl1pPr marL="0" indent="0" algn="ctr">
              <a:lnSpc>
                <a:spcPct val="120000"/>
              </a:lnSpc>
              <a:spcBef>
                <a:spcPts val="0"/>
              </a:spcBef>
              <a:spcAft>
                <a:spcPts val="600"/>
              </a:spcAft>
              <a:buNone/>
              <a:defRPr sz="2200" b="1" i="0" cap="all" spc="-40" baseline="0">
                <a:solidFill>
                  <a:schemeClr val="bg1"/>
                </a:solidFill>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1" hasCustomPrompt="1"/>
          </p:nvPr>
        </p:nvSpPr>
        <p:spPr>
          <a:xfrm>
            <a:off x="1020762" y="3939571"/>
            <a:ext cx="10150475" cy="309562"/>
          </a:xfrm>
        </p:spPr>
        <p:txBody>
          <a:bodyPr>
            <a:noAutofit/>
          </a:bodyPr>
          <a:lstStyle>
            <a:lvl1pPr marL="0" indent="0" algn="ctr">
              <a:buNone/>
              <a:defRPr sz="1600" b="0" i="1">
                <a:solidFill>
                  <a:schemeClr val="bg1"/>
                </a:solidFill>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add date</a:t>
            </a:r>
          </a:p>
        </p:txBody>
      </p:sp>
      <p:pic>
        <p:nvPicPr>
          <p:cNvPr id="13" name="Picture 12">
            <a:extLst>
              <a:ext uri="{FF2B5EF4-FFF2-40B4-BE49-F238E27FC236}">
                <a16:creationId xmlns:a16="http://schemas.microsoft.com/office/drawing/2014/main" id="{357235CD-AB3E-E649-81FE-AA8F0C57CE4F}"/>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55007" y="4533371"/>
            <a:ext cx="3252031" cy="1487155"/>
          </a:xfrm>
          <a:prstGeom prst="rect">
            <a:avLst/>
          </a:prstGeom>
        </p:spPr>
      </p:pic>
    </p:spTree>
    <p:custDataLst>
      <p:tags r:id="rId1"/>
    </p:custDataLst>
    <p:extLst>
      <p:ext uri="{BB962C8B-B14F-4D97-AF65-F5344CB8AC3E}">
        <p14:creationId xmlns:p14="http://schemas.microsoft.com/office/powerpoint/2010/main" val="226165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Plain-Re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20417" y="896614"/>
            <a:ext cx="10151166" cy="2128596"/>
          </a:xfrm>
        </p:spPr>
        <p:txBody>
          <a:bodyPr anchor="b">
            <a:normAutofit/>
          </a:bodyPr>
          <a:lstStyle>
            <a:lvl1pPr algn="r">
              <a:defRPr sz="4800" b="0" i="0" spc="0">
                <a:solidFill>
                  <a:schemeClr val="bg1"/>
                </a:solidFill>
                <a:latin typeface="+mj-lt"/>
                <a:ea typeface="Open Sans Light" charset="0"/>
                <a:cs typeface="Open Sans Light" charset="0"/>
              </a:defRPr>
            </a:lvl1pPr>
          </a:lstStyle>
          <a:p>
            <a:r>
              <a:rPr lang="en-US"/>
              <a:t>Click to edit Master title style</a:t>
            </a:r>
            <a:endParaRPr lang="en-US" dirty="0"/>
          </a:p>
        </p:txBody>
      </p:sp>
      <p:sp>
        <p:nvSpPr>
          <p:cNvPr id="3" name="Subtitle 2"/>
          <p:cNvSpPr>
            <a:spLocks noGrp="1"/>
          </p:cNvSpPr>
          <p:nvPr>
            <p:ph type="subTitle" idx="1"/>
          </p:nvPr>
        </p:nvSpPr>
        <p:spPr>
          <a:xfrm>
            <a:off x="1020417" y="3064980"/>
            <a:ext cx="10151166" cy="492883"/>
          </a:xfrm>
        </p:spPr>
        <p:txBody>
          <a:bodyPr>
            <a:noAutofit/>
          </a:bodyPr>
          <a:lstStyle>
            <a:lvl1pPr marL="0" indent="0" algn="r">
              <a:lnSpc>
                <a:spcPct val="120000"/>
              </a:lnSpc>
              <a:spcBef>
                <a:spcPts val="0"/>
              </a:spcBef>
              <a:spcAft>
                <a:spcPts val="600"/>
              </a:spcAft>
              <a:buNone/>
              <a:defRPr sz="2000" b="1" i="0" cap="all" spc="-40" baseline="0">
                <a:solidFill>
                  <a:schemeClr val="bg1"/>
                </a:solidFill>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Text Placeholder 9"/>
          <p:cNvSpPr>
            <a:spLocks noGrp="1"/>
          </p:cNvSpPr>
          <p:nvPr>
            <p:ph type="body" sz="quarter" idx="11" hasCustomPrompt="1"/>
          </p:nvPr>
        </p:nvSpPr>
        <p:spPr>
          <a:xfrm>
            <a:off x="7124281" y="3939571"/>
            <a:ext cx="4046956" cy="309562"/>
          </a:xfrm>
        </p:spPr>
        <p:txBody>
          <a:bodyPr>
            <a:noAutofit/>
          </a:bodyPr>
          <a:lstStyle>
            <a:lvl1pPr marL="0" indent="0" algn="r">
              <a:buNone/>
              <a:defRPr sz="1600" b="0" i="1">
                <a:solidFill>
                  <a:schemeClr val="bg1"/>
                </a:solidFill>
                <a:latin typeface="+mj-lt"/>
                <a:ea typeface="Open Sans Light" charset="0"/>
                <a:cs typeface="Open Sans Light" charset="0"/>
              </a:defRPr>
            </a:lvl1pPr>
            <a:lvl2pPr marL="457200" indent="0" algn="ctr">
              <a:buNone/>
              <a:defRPr sz="2000" b="0" i="1">
                <a:latin typeface="Open Sans Light" charset="0"/>
                <a:ea typeface="Open Sans Light" charset="0"/>
                <a:cs typeface="Open Sans Light" charset="0"/>
              </a:defRPr>
            </a:lvl2pPr>
            <a:lvl3pPr marL="914400" indent="0" algn="ctr">
              <a:buNone/>
              <a:defRPr sz="2000" b="0" i="1">
                <a:latin typeface="Open Sans Light" charset="0"/>
                <a:ea typeface="Open Sans Light" charset="0"/>
                <a:cs typeface="Open Sans Light" charset="0"/>
              </a:defRPr>
            </a:lvl3pPr>
            <a:lvl4pPr marL="1371600" indent="0" algn="ctr">
              <a:buNone/>
              <a:defRPr sz="2000" b="0" i="1">
                <a:latin typeface="Open Sans Light" charset="0"/>
                <a:ea typeface="Open Sans Light" charset="0"/>
                <a:cs typeface="Open Sans Light" charset="0"/>
              </a:defRPr>
            </a:lvl4pPr>
            <a:lvl5pPr marL="1828800" indent="0" algn="ctr">
              <a:buNone/>
              <a:defRPr sz="2000" b="0" i="1">
                <a:latin typeface="Open Sans Light" charset="0"/>
                <a:ea typeface="Open Sans Light" charset="0"/>
                <a:cs typeface="Open Sans Light" charset="0"/>
              </a:defRPr>
            </a:lvl5pPr>
          </a:lstStyle>
          <a:p>
            <a:pPr lvl="0"/>
            <a:r>
              <a:rPr lang="en-US" dirty="0"/>
              <a:t>Click to add date</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06919" y="4899927"/>
            <a:ext cx="3368968" cy="1540630"/>
          </a:xfrm>
          <a:prstGeom prst="rect">
            <a:avLst/>
          </a:prstGeom>
        </p:spPr>
      </p:pic>
    </p:spTree>
    <p:custDataLst>
      <p:tags r:id="rId1"/>
    </p:custDataLst>
    <p:extLst>
      <p:ext uri="{BB962C8B-B14F-4D97-AF65-F5344CB8AC3E}">
        <p14:creationId xmlns:p14="http://schemas.microsoft.com/office/powerpoint/2010/main" val="314611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Image-Horz-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20417" y="3469962"/>
            <a:ext cx="10151166" cy="697628"/>
          </a:xfrm>
        </p:spPr>
        <p:txBody>
          <a:bodyPr anchor="t">
            <a:noAutofit/>
          </a:bodyPr>
          <a:lstStyle>
            <a:lvl1pPr algn="r">
              <a:lnSpc>
                <a:spcPct val="100000"/>
              </a:lnSpc>
              <a:defRPr sz="4400" b="0" i="0" spc="0" baseline="0">
                <a:latin typeface="+mj-lt"/>
                <a:ea typeface="Open Sans Light" charset="0"/>
                <a:cs typeface="Open Sans Light" charset="0"/>
              </a:defRPr>
            </a:lvl1pPr>
          </a:lstStyle>
          <a:p>
            <a:r>
              <a:rPr lang="en-US" dirty="0"/>
              <a:t>Click to edit master title style</a:t>
            </a:r>
          </a:p>
        </p:txBody>
      </p:sp>
      <p:sp>
        <p:nvSpPr>
          <p:cNvPr id="3" name="Subtitle 2"/>
          <p:cNvSpPr>
            <a:spLocks noGrp="1"/>
          </p:cNvSpPr>
          <p:nvPr>
            <p:ph type="subTitle" idx="1"/>
          </p:nvPr>
        </p:nvSpPr>
        <p:spPr>
          <a:xfrm>
            <a:off x="1020417" y="4296587"/>
            <a:ext cx="10151166" cy="526774"/>
          </a:xfrm>
        </p:spPr>
        <p:txBody>
          <a:bodyPr>
            <a:normAutofit/>
          </a:bodyPr>
          <a:lstStyle>
            <a:lvl1pPr marL="0" indent="0" algn="r">
              <a:buNone/>
              <a:defRPr sz="2400" b="1" i="0" spc="-40" baseline="0">
                <a:latin typeface="+mn-lt"/>
                <a:ea typeface="Open Sans Semibold" charset="0"/>
                <a:cs typeface="Open Sans Semibol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p:cNvPicPr>
            <a:picLocks noChangeAspect="1"/>
          </p:cNvPicPr>
          <p:nvPr userDrawn="1"/>
        </p:nvPicPr>
        <p:blipFill>
          <a:blip r:embed="rId3"/>
          <a:stretch>
            <a:fillRect/>
          </a:stretch>
        </p:blipFill>
        <p:spPr>
          <a:xfrm>
            <a:off x="906919" y="4899927"/>
            <a:ext cx="3346884" cy="1540630"/>
          </a:xfrm>
          <a:prstGeom prst="rect">
            <a:avLst/>
          </a:prstGeom>
        </p:spPr>
      </p:pic>
      <p:sp>
        <p:nvSpPr>
          <p:cNvPr id="9" name="Text Placeholder 8"/>
          <p:cNvSpPr>
            <a:spLocks noGrp="1"/>
          </p:cNvSpPr>
          <p:nvPr>
            <p:ph type="body" sz="quarter" idx="10" hasCustomPrompt="1"/>
          </p:nvPr>
        </p:nvSpPr>
        <p:spPr>
          <a:xfrm>
            <a:off x="7104185" y="4899927"/>
            <a:ext cx="4067398" cy="309563"/>
          </a:xfrm>
        </p:spPr>
        <p:txBody>
          <a:bodyPr>
            <a:noAutofit/>
          </a:bodyPr>
          <a:lstStyle>
            <a:lvl1pPr marL="0" indent="0" algn="r">
              <a:buNone/>
              <a:defRPr sz="1800" b="0" i="1">
                <a:latin typeface="+mj-lt"/>
                <a:ea typeface="Open Sans Light" charset="0"/>
                <a:cs typeface="Open Sans Light" charset="0"/>
              </a:defRPr>
            </a:lvl1pPr>
          </a:lstStyle>
          <a:p>
            <a:pPr lvl="0"/>
            <a:r>
              <a:rPr lang="en-US" dirty="0"/>
              <a:t>Click to add date</a:t>
            </a:r>
          </a:p>
        </p:txBody>
      </p:sp>
      <p:sp>
        <p:nvSpPr>
          <p:cNvPr id="10" name="Picture Placeholder 9">
            <a:extLst>
              <a:ext uri="{FF2B5EF4-FFF2-40B4-BE49-F238E27FC236}">
                <a16:creationId xmlns:a16="http://schemas.microsoft.com/office/drawing/2014/main" id="{AB208AE1-073A-3643-B980-C3BE705DC1C2}"/>
              </a:ext>
            </a:extLst>
          </p:cNvPr>
          <p:cNvSpPr>
            <a:spLocks noGrp="1"/>
          </p:cNvSpPr>
          <p:nvPr>
            <p:ph type="pic" sz="quarter" idx="11"/>
          </p:nvPr>
        </p:nvSpPr>
        <p:spPr>
          <a:xfrm>
            <a:off x="1" y="0"/>
            <a:ext cx="12192000" cy="3263900"/>
          </a:xfrm>
          <a:solidFill>
            <a:schemeClr val="bg1">
              <a:lumMod val="85000"/>
            </a:schemeClr>
          </a:solidFill>
        </p:spPr>
        <p:txBody>
          <a:bodyPr anchor="ctr" anchorCtr="0"/>
          <a:lstStyle>
            <a:lvl1pPr marL="0" indent="0" algn="ctr">
              <a:buNone/>
              <a:defRPr/>
            </a:lvl1pPr>
          </a:lstStyle>
          <a:p>
            <a:r>
              <a:rPr lang="en-US"/>
              <a:t>Click icon to add picture</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064" userDrawn="1">
          <p15:clr>
            <a:srgbClr val="FBAE40"/>
          </p15:clr>
        </p15:guide>
        <p15:guide id="2" orient="horz"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Q-Mktg ba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5"/>
          <a:stretch>
            <a:fillRect/>
          </a:stretch>
        </p:blipFill>
        <p:spPr>
          <a:xfrm>
            <a:off x="0" y="1"/>
            <a:ext cx="101600" cy="863600"/>
          </a:xfrm>
          <a:prstGeom prst="rect">
            <a:avLst/>
          </a:prstGeom>
        </p:spPr>
      </p:pic>
      <p:pic>
        <p:nvPicPr>
          <p:cNvPr id="7" name="Picture 6">
            <a:extLst>
              <a:ext uri="{FF2B5EF4-FFF2-40B4-BE49-F238E27FC236}">
                <a16:creationId xmlns:a16="http://schemas.microsoft.com/office/drawing/2014/main" id="{E09FCB57-FE4F-5A4B-9CE9-EA76187622B2}"/>
              </a:ext>
            </a:extLst>
          </p:cNvPr>
          <p:cNvPicPr>
            <a:picLocks noChangeAspect="1"/>
          </p:cNvPicPr>
          <p:nvPr userDrawn="1"/>
        </p:nvPicPr>
        <p:blipFill>
          <a:blip r:embed="rId6">
            <a:alphaModFix amt="27000"/>
          </a:blip>
          <a:stretch>
            <a:fillRect/>
          </a:stretch>
        </p:blipFill>
        <p:spPr>
          <a:xfrm>
            <a:off x="6010166" y="6506324"/>
            <a:ext cx="450602" cy="305023"/>
          </a:xfrm>
          <a:prstGeom prst="rect">
            <a:avLst/>
          </a:prstGeom>
        </p:spPr>
      </p:pic>
    </p:spTree>
    <p:custDataLst>
      <p:tags r:id="rId1"/>
    </p:custDataLst>
    <p:extLst>
      <p:ext uri="{BB962C8B-B14F-4D97-AF65-F5344CB8AC3E}">
        <p14:creationId xmlns:p14="http://schemas.microsoft.com/office/powerpoint/2010/main" val="250634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Q-Mktg ba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 y="6438900"/>
            <a:ext cx="12192018" cy="419100"/>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5"/>
          <a:stretch>
            <a:fillRect/>
          </a:stretch>
        </p:blipFill>
        <p:spPr>
          <a:xfrm>
            <a:off x="0" y="1"/>
            <a:ext cx="101600" cy="863600"/>
          </a:xfrm>
          <a:prstGeom prst="rect">
            <a:avLst/>
          </a:prstGeom>
        </p:spPr>
      </p:pic>
      <p:sp>
        <p:nvSpPr>
          <p:cNvPr id="8" name="Chord 7">
            <a:extLst>
              <a:ext uri="{FF2B5EF4-FFF2-40B4-BE49-F238E27FC236}">
                <a16:creationId xmlns:a16="http://schemas.microsoft.com/office/drawing/2014/main" id="{879304C7-9437-8F44-8055-26081847A806}"/>
              </a:ext>
            </a:extLst>
          </p:cNvPr>
          <p:cNvSpPr/>
          <p:nvPr userDrawn="1"/>
        </p:nvSpPr>
        <p:spPr>
          <a:xfrm rot="7615670">
            <a:off x="399156" y="6354443"/>
            <a:ext cx="623865" cy="623865"/>
          </a:xfrm>
          <a:prstGeom prst="chord">
            <a:avLst>
              <a:gd name="adj1" fmla="val 874092"/>
              <a:gd name="adj2" fmla="val 16200000"/>
            </a:avLst>
          </a:prstGeom>
          <a:solidFill>
            <a:srgbClr val="C21C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E09FCB57-FE4F-5A4B-9CE9-EA76187622B2}"/>
              </a:ext>
            </a:extLst>
          </p:cNvPr>
          <p:cNvPicPr>
            <a:picLocks noChangeAspect="1"/>
          </p:cNvPicPr>
          <p:nvPr userDrawn="1"/>
        </p:nvPicPr>
        <p:blipFill>
          <a:blip r:embed="rId6">
            <a:alphaModFix amt="27000"/>
          </a:blip>
          <a:stretch>
            <a:fillRect/>
          </a:stretch>
        </p:blipFill>
        <p:spPr>
          <a:xfrm>
            <a:off x="479910" y="6503986"/>
            <a:ext cx="450602" cy="305023"/>
          </a:xfrm>
          <a:prstGeom prst="rect">
            <a:avLst/>
          </a:prstGeom>
        </p:spPr>
      </p:pic>
    </p:spTree>
    <p:custDataLst>
      <p:tags r:id="rId1"/>
    </p:custDataLst>
    <p:extLst>
      <p:ext uri="{BB962C8B-B14F-4D97-AF65-F5344CB8AC3E}">
        <p14:creationId xmlns:p14="http://schemas.microsoft.com/office/powerpoint/2010/main" val="161592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Q-Pillar ba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 y="6440632"/>
            <a:ext cx="12192018" cy="415636"/>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5"/>
          <a:stretch>
            <a:fillRect/>
          </a:stretch>
        </p:blipFill>
        <p:spPr>
          <a:xfrm>
            <a:off x="0" y="1"/>
            <a:ext cx="101600" cy="86360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Q-Pillar ba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61E14A7-1F25-1D4B-AE7C-DE81058A9504}"/>
              </a:ext>
            </a:extLst>
          </p:cNvPr>
          <p:cNvPicPr>
            <a:picLocks noChangeAspect="1"/>
          </p:cNvPicPr>
          <p:nvPr userDrawn="1"/>
        </p:nvPicPr>
        <p:blipFill rotWithShape="1">
          <a:blip r:embed="rId3">
            <a:alphaModFix amt="4000"/>
          </a:blip>
          <a:srcRect b="3800"/>
          <a:stretch/>
        </p:blipFill>
        <p:spPr>
          <a:xfrm>
            <a:off x="492370" y="153325"/>
            <a:ext cx="6933362" cy="6704675"/>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 y="6440632"/>
            <a:ext cx="12191989" cy="415636"/>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5"/>
          <a:stretch>
            <a:fillRect/>
          </a:stretch>
        </p:blipFill>
        <p:spPr>
          <a:xfrm>
            <a:off x="0" y="1"/>
            <a:ext cx="101600" cy="863600"/>
          </a:xfrm>
          <a:prstGeom prst="rect">
            <a:avLst/>
          </a:prstGeom>
        </p:spPr>
      </p:pic>
    </p:spTree>
    <p:custDataLst>
      <p:tags r:id="rId1"/>
    </p:custDataLst>
    <p:extLst>
      <p:ext uri="{BB962C8B-B14F-4D97-AF65-F5344CB8AC3E}">
        <p14:creationId xmlns:p14="http://schemas.microsoft.com/office/powerpoint/2010/main" val="177743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Q-Pillar bar">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5" y="6440632"/>
            <a:ext cx="12191989" cy="415636"/>
          </a:xfrm>
          <a:prstGeom prst="rect">
            <a:avLst/>
          </a:prstGeom>
        </p:spPr>
      </p:pic>
      <p:sp>
        <p:nvSpPr>
          <p:cNvPr id="2" name="Title 1"/>
          <p:cNvSpPr>
            <a:spLocks noGrp="1"/>
          </p:cNvSpPr>
          <p:nvPr>
            <p:ph type="title"/>
          </p:nvPr>
        </p:nvSpPr>
        <p:spPr>
          <a:xfrm>
            <a:off x="274320" y="182881"/>
            <a:ext cx="10972800" cy="680720"/>
          </a:xfrm>
        </p:spPr>
        <p:txBody>
          <a:bodyPr anchor="t">
            <a:noAutofit/>
          </a:bodyPr>
          <a:lstStyle>
            <a:lvl1pPr>
              <a:defRPr sz="4400" b="1" i="0">
                <a:solidFill>
                  <a:srgbClr val="C21C22"/>
                </a:solidFill>
                <a:latin typeface="+mn-lt"/>
                <a:ea typeface="Open Sans Semibold" charset="0"/>
                <a:cs typeface="Open Sans Semibold" charset="0"/>
              </a:defRPr>
            </a:lvl1pPr>
          </a:lstStyle>
          <a:p>
            <a:r>
              <a:rPr lang="en-US"/>
              <a:t>Click to edit Master title style</a:t>
            </a:r>
            <a:endParaRPr lang="en-US" dirty="0"/>
          </a:p>
        </p:txBody>
      </p:sp>
      <p:sp>
        <p:nvSpPr>
          <p:cNvPr id="3" name="Content Placeholder 2"/>
          <p:cNvSpPr>
            <a:spLocks noGrp="1"/>
          </p:cNvSpPr>
          <p:nvPr>
            <p:ph idx="1"/>
          </p:nvPr>
        </p:nvSpPr>
        <p:spPr>
          <a:xfrm>
            <a:off x="548640" y="1188720"/>
            <a:ext cx="10155803" cy="4754880"/>
          </a:xfrm>
        </p:spPr>
        <p:txBody>
          <a:bodyPr/>
          <a:lstStyle>
            <a:lvl1pPr>
              <a:lnSpc>
                <a:spcPct val="120000"/>
              </a:lnSpc>
              <a:spcBef>
                <a:spcPts val="0"/>
              </a:spcBef>
              <a:spcAft>
                <a:spcPts val="600"/>
              </a:spcAft>
              <a:defRPr b="0" i="0" spc="30" baseline="0">
                <a:latin typeface="+mj-lt"/>
                <a:ea typeface="Open Sans Light" charset="0"/>
                <a:cs typeface="Open Sans Light" charset="0"/>
              </a:defRPr>
            </a:lvl1pPr>
            <a:lvl2pPr>
              <a:lnSpc>
                <a:spcPct val="120000"/>
              </a:lnSpc>
              <a:spcBef>
                <a:spcPts val="0"/>
              </a:spcBef>
              <a:spcAft>
                <a:spcPts val="600"/>
              </a:spcAft>
              <a:defRPr b="0" i="0" spc="30" baseline="0">
                <a:latin typeface="+mj-lt"/>
                <a:ea typeface="Open Sans Light" charset="0"/>
                <a:cs typeface="Open Sans Light" charset="0"/>
              </a:defRPr>
            </a:lvl2pPr>
            <a:lvl3pPr>
              <a:lnSpc>
                <a:spcPct val="120000"/>
              </a:lnSpc>
              <a:spcBef>
                <a:spcPts val="0"/>
              </a:spcBef>
              <a:spcAft>
                <a:spcPts val="600"/>
              </a:spcAft>
              <a:defRPr b="0" i="0" spc="30" baseline="0">
                <a:latin typeface="+mj-lt"/>
                <a:ea typeface="Open Sans Light" charset="0"/>
                <a:cs typeface="Open Sans Light" charset="0"/>
              </a:defRPr>
            </a:lvl3pPr>
            <a:lvl4pPr>
              <a:lnSpc>
                <a:spcPct val="120000"/>
              </a:lnSpc>
              <a:spcBef>
                <a:spcPts val="0"/>
              </a:spcBef>
              <a:spcAft>
                <a:spcPts val="600"/>
              </a:spcAft>
              <a:defRPr b="0" i="0" spc="30" baseline="0">
                <a:latin typeface="+mj-lt"/>
                <a:ea typeface="Open Sans Light" charset="0"/>
                <a:cs typeface="Open Sans Light" charset="0"/>
              </a:defRPr>
            </a:lvl4pPr>
            <a:lvl5pPr>
              <a:lnSpc>
                <a:spcPct val="120000"/>
              </a:lnSpc>
              <a:spcBef>
                <a:spcPts val="0"/>
              </a:spcBef>
              <a:spcAft>
                <a:spcPts val="600"/>
              </a:spcAft>
              <a:defRPr b="0" i="0" spc="30" baseline="0">
                <a:latin typeface="+mj-lt"/>
                <a:ea typeface="Open Sans Light" charset="0"/>
                <a:cs typeface="Open Sans Light"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p:cNvPicPr>
            <a:picLocks noChangeAspect="1"/>
          </p:cNvPicPr>
          <p:nvPr userDrawn="1"/>
        </p:nvPicPr>
        <p:blipFill>
          <a:blip r:embed="rId5"/>
          <a:stretch>
            <a:fillRect/>
          </a:stretch>
        </p:blipFill>
        <p:spPr>
          <a:xfrm>
            <a:off x="0" y="1"/>
            <a:ext cx="101600" cy="863600"/>
          </a:xfrm>
          <a:prstGeom prst="rect">
            <a:avLst/>
          </a:prstGeom>
        </p:spPr>
      </p:pic>
    </p:spTree>
    <p:custDataLst>
      <p:tags r:id="rId1"/>
    </p:custDataLst>
    <p:extLst>
      <p:ext uri="{BB962C8B-B14F-4D97-AF65-F5344CB8AC3E}">
        <p14:creationId xmlns:p14="http://schemas.microsoft.com/office/powerpoint/2010/main" val="94219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6DBEE-108B-C54B-A71F-0F1E32E29253}" type="slidenum">
              <a:rPr lang="en-US" smtClean="0"/>
              <a:t>‹#›</a:t>
            </a:fld>
            <a:endParaRPr lang="en-US"/>
          </a:p>
        </p:txBody>
      </p:sp>
    </p:spTree>
    <p:custDataLst>
      <p:tags r:id="rId17"/>
    </p:custDataLst>
    <p:extLst>
      <p:ext uri="{BB962C8B-B14F-4D97-AF65-F5344CB8AC3E}">
        <p14:creationId xmlns:p14="http://schemas.microsoft.com/office/powerpoint/2010/main" val="1172518874"/>
      </p:ext>
    </p:extLst>
  </p:cSld>
  <p:clrMap bg1="lt1" tx1="dk1" bg2="lt2" tx2="dk2" accent1="accent1" accent2="accent2" accent3="accent3" accent4="accent4" accent5="accent5" accent6="accent6" hlink="hlink" folHlink="folHlink"/>
  <p:sldLayoutIdLst>
    <p:sldLayoutId id="2147483649" r:id="rId1"/>
    <p:sldLayoutId id="2147483696" r:id="rId2"/>
    <p:sldLayoutId id="2147483699" r:id="rId3"/>
    <p:sldLayoutId id="2147483657" r:id="rId4"/>
    <p:sldLayoutId id="2147483702" r:id="rId5"/>
    <p:sldLayoutId id="2147483703" r:id="rId6"/>
    <p:sldLayoutId id="2147483675" r:id="rId7"/>
    <p:sldLayoutId id="2147483700" r:id="rId8"/>
    <p:sldLayoutId id="2147483701" r:id="rId9"/>
    <p:sldLayoutId id="2147483685" r:id="rId10"/>
    <p:sldLayoutId id="2147483669" r:id="rId11"/>
    <p:sldLayoutId id="2147483692" r:id="rId12"/>
    <p:sldLayoutId id="2147483676" r:id="rId13"/>
    <p:sldLayoutId id="2147483659" r:id="rId14"/>
    <p:sldLayoutId id="2147483690"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hyperlink" Target="mailto:training@proquest.com" TargetMode="External"/><Relationship Id="rId5" Type="http://schemas.openxmlformats.org/officeDocument/2006/relationships/hyperlink" Target="https://support.proquest.com/articledetail?id=kA11W000000kAYySAM" TargetMode="External"/><Relationship Id="rId4" Type="http://schemas.openxmlformats.org/officeDocument/2006/relationships/hyperlink" Target="https://proquest.libguides.com/lionpqp/about"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5.xml"/><Relationship Id="rId1" Type="http://schemas.openxmlformats.org/officeDocument/2006/relationships/tags" Target="../tags/tag2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24.png"/><Relationship Id="rId4" Type="http://schemas.openxmlformats.org/officeDocument/2006/relationships/hyperlink" Target="https://proquest.libguides.com/proquestplatform/myresearch"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5BB5F-B5C3-3D4F-825C-7F95E278F6EC}"/>
              </a:ext>
            </a:extLst>
          </p:cNvPr>
          <p:cNvSpPr>
            <a:spLocks noGrp="1"/>
          </p:cNvSpPr>
          <p:nvPr>
            <p:ph type="ctrTitle"/>
          </p:nvPr>
        </p:nvSpPr>
        <p:spPr>
          <a:xfrm>
            <a:off x="2581835" y="896614"/>
            <a:ext cx="8589748" cy="2128596"/>
          </a:xfrm>
        </p:spPr>
        <p:txBody>
          <a:bodyPr/>
          <a:lstStyle/>
          <a:p>
            <a:r>
              <a:rPr lang="en-US" dirty="0"/>
              <a:t>LION on the ProQuest Platform:  Things to Think About</a:t>
            </a:r>
          </a:p>
        </p:txBody>
      </p:sp>
      <p:sp>
        <p:nvSpPr>
          <p:cNvPr id="3" name="Subtitle 2">
            <a:extLst>
              <a:ext uri="{FF2B5EF4-FFF2-40B4-BE49-F238E27FC236}">
                <a16:creationId xmlns:a16="http://schemas.microsoft.com/office/drawing/2014/main" id="{B310C87C-62A0-4F42-9245-0A8B46AEAECC}"/>
              </a:ext>
            </a:extLst>
          </p:cNvPr>
          <p:cNvSpPr>
            <a:spLocks noGrp="1"/>
          </p:cNvSpPr>
          <p:nvPr>
            <p:ph type="subTitle" idx="1"/>
          </p:nvPr>
        </p:nvSpPr>
        <p:spPr/>
        <p:txBody>
          <a:bodyPr/>
          <a:lstStyle/>
          <a:p>
            <a:r>
              <a:rPr lang="en-US" dirty="0"/>
              <a:t>Jennifer Cornell</a:t>
            </a:r>
          </a:p>
        </p:txBody>
      </p:sp>
      <p:sp>
        <p:nvSpPr>
          <p:cNvPr id="4" name="Text Placeholder 3">
            <a:extLst>
              <a:ext uri="{FF2B5EF4-FFF2-40B4-BE49-F238E27FC236}">
                <a16:creationId xmlns:a16="http://schemas.microsoft.com/office/drawing/2014/main" id="{C2ECEB96-E00C-B94B-A53D-510B3A596A2C}"/>
              </a:ext>
            </a:extLst>
          </p:cNvPr>
          <p:cNvSpPr>
            <a:spLocks noGrp="1"/>
          </p:cNvSpPr>
          <p:nvPr>
            <p:ph type="body" sz="quarter" idx="11"/>
          </p:nvPr>
        </p:nvSpPr>
        <p:spPr/>
        <p:txBody>
          <a:bodyPr/>
          <a:lstStyle/>
          <a:p>
            <a:r>
              <a:rPr lang="en-US" dirty="0"/>
              <a:t>July 23, 2019</a:t>
            </a:r>
          </a:p>
        </p:txBody>
      </p:sp>
    </p:spTree>
    <p:custDataLst>
      <p:tags r:id="rId1"/>
    </p:custDataLst>
    <p:extLst>
      <p:ext uri="{BB962C8B-B14F-4D97-AF65-F5344CB8AC3E}">
        <p14:creationId xmlns:p14="http://schemas.microsoft.com/office/powerpoint/2010/main" val="3478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E2A8-112D-5B48-BE17-A8D8F1957C0E}"/>
              </a:ext>
            </a:extLst>
          </p:cNvPr>
          <p:cNvSpPr>
            <a:spLocks noGrp="1"/>
          </p:cNvSpPr>
          <p:nvPr>
            <p:ph type="title"/>
          </p:nvPr>
        </p:nvSpPr>
        <p:spPr/>
        <p:txBody>
          <a:bodyPr/>
          <a:lstStyle/>
          <a:p>
            <a:r>
              <a:rPr lang="en-US" dirty="0"/>
              <a:t>Demo</a:t>
            </a:r>
          </a:p>
        </p:txBody>
      </p:sp>
    </p:spTree>
    <p:custDataLst>
      <p:tags r:id="rId1"/>
    </p:custDataLst>
    <p:extLst>
      <p:ext uri="{BB962C8B-B14F-4D97-AF65-F5344CB8AC3E}">
        <p14:creationId xmlns:p14="http://schemas.microsoft.com/office/powerpoint/2010/main" val="129960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5A95-7728-BD4E-B26E-ED5BD3C249E3}"/>
              </a:ext>
            </a:extLst>
          </p:cNvPr>
          <p:cNvSpPr>
            <a:spLocks noGrp="1"/>
          </p:cNvSpPr>
          <p:nvPr>
            <p:ph type="title"/>
          </p:nvPr>
        </p:nvSpPr>
        <p:spPr/>
        <p:txBody>
          <a:bodyPr/>
          <a:lstStyle/>
          <a:p>
            <a:r>
              <a:rPr lang="en-US"/>
              <a:t>Summary</a:t>
            </a:r>
            <a:endParaRPr lang="en-US" dirty="0"/>
          </a:p>
        </p:txBody>
      </p:sp>
      <p:sp>
        <p:nvSpPr>
          <p:cNvPr id="6" name="Content Placeholder 5">
            <a:extLst>
              <a:ext uri="{FF2B5EF4-FFF2-40B4-BE49-F238E27FC236}">
                <a16:creationId xmlns:a16="http://schemas.microsoft.com/office/drawing/2014/main" id="{51E3AAEC-CC59-3741-A13E-4CA6F9227609}"/>
              </a:ext>
            </a:extLst>
          </p:cNvPr>
          <p:cNvSpPr>
            <a:spLocks noGrp="1"/>
          </p:cNvSpPr>
          <p:nvPr>
            <p:ph idx="1"/>
          </p:nvPr>
        </p:nvSpPr>
        <p:spPr/>
        <p:txBody>
          <a:bodyPr/>
          <a:lstStyle/>
          <a:p>
            <a:pPr marL="0" indent="0">
              <a:buNone/>
            </a:pPr>
            <a:r>
              <a:rPr lang="en-US" b="1" dirty="0"/>
              <a:t>So now you can</a:t>
            </a:r>
          </a:p>
          <a:p>
            <a:r>
              <a:rPr lang="en-US" dirty="0"/>
              <a:t>Consider how platform settings in the PAM may affect LION searching results</a:t>
            </a:r>
          </a:p>
          <a:p>
            <a:r>
              <a:rPr lang="en-US" dirty="0"/>
              <a:t>See the parity between the legacy and PQP Basic Search similarities</a:t>
            </a:r>
          </a:p>
          <a:p>
            <a:r>
              <a:rPr lang="en-US" dirty="0"/>
              <a:t>Gather and save LION research using various tools on the ProQuest Platform</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24406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CF17E7B-4F7F-7645-8E38-96392CCCDFF8}"/>
              </a:ext>
            </a:extLst>
          </p:cNvPr>
          <p:cNvSpPr>
            <a:spLocks noGrp="1"/>
          </p:cNvSpPr>
          <p:nvPr>
            <p:ph type="title"/>
          </p:nvPr>
        </p:nvSpPr>
        <p:spPr>
          <a:xfrm>
            <a:off x="274320" y="182881"/>
            <a:ext cx="11552722" cy="680720"/>
          </a:xfrm>
        </p:spPr>
        <p:txBody>
          <a:bodyPr/>
          <a:lstStyle/>
          <a:p>
            <a:r>
              <a:rPr lang="en-US" dirty="0"/>
              <a:t>Additional Resources</a:t>
            </a:r>
          </a:p>
        </p:txBody>
      </p:sp>
      <p:sp>
        <p:nvSpPr>
          <p:cNvPr id="8" name="Content Placeholder 7">
            <a:extLst>
              <a:ext uri="{FF2B5EF4-FFF2-40B4-BE49-F238E27FC236}">
                <a16:creationId xmlns:a16="http://schemas.microsoft.com/office/drawing/2014/main" id="{5DBF4C4B-0D39-ED41-8191-3998FAD8D819}"/>
              </a:ext>
            </a:extLst>
          </p:cNvPr>
          <p:cNvSpPr>
            <a:spLocks noGrp="1"/>
          </p:cNvSpPr>
          <p:nvPr>
            <p:ph idx="1"/>
          </p:nvPr>
        </p:nvSpPr>
        <p:spPr/>
        <p:txBody>
          <a:bodyPr/>
          <a:lstStyle/>
          <a:p>
            <a:r>
              <a:rPr lang="en-US" dirty="0" err="1"/>
              <a:t>LibGuide</a:t>
            </a:r>
            <a:r>
              <a:rPr lang="en-US" dirty="0"/>
              <a:t> Link:</a:t>
            </a:r>
          </a:p>
          <a:p>
            <a:pPr lvl="1"/>
            <a:r>
              <a:rPr lang="en-US" dirty="0">
                <a:hlinkClick r:id="rId4"/>
              </a:rPr>
              <a:t>https://proquest.libguides.com/lionpqp/about</a:t>
            </a:r>
            <a:r>
              <a:rPr lang="en-US" dirty="0"/>
              <a:t>	</a:t>
            </a:r>
          </a:p>
          <a:p>
            <a:r>
              <a:rPr lang="en-US" dirty="0"/>
              <a:t>Support Article:</a:t>
            </a:r>
          </a:p>
          <a:p>
            <a:pPr lvl="1"/>
            <a:r>
              <a:rPr lang="en-US" dirty="0">
                <a:hlinkClick r:id="rId5"/>
              </a:rPr>
              <a:t>https://support.proquest.com/articledetail?id=kA11W000000kAYySAM</a:t>
            </a:r>
            <a:endParaRPr lang="en-US" dirty="0"/>
          </a:p>
          <a:p>
            <a:r>
              <a:rPr lang="en-US" dirty="0"/>
              <a:t>Contact:</a:t>
            </a:r>
          </a:p>
          <a:p>
            <a:pPr lvl="1"/>
            <a:r>
              <a:rPr lang="en-US" dirty="0">
                <a:hlinkClick r:id="rId6"/>
              </a:rPr>
              <a:t>training@proquest.com</a:t>
            </a:r>
            <a:endParaRPr lang="en-US" dirty="0"/>
          </a:p>
          <a:p>
            <a:endParaRPr lang="en-US" dirty="0"/>
          </a:p>
        </p:txBody>
      </p:sp>
    </p:spTree>
    <p:custDataLst>
      <p:tags r:id="rId1"/>
    </p:custDataLst>
    <p:extLst>
      <p:ext uri="{BB962C8B-B14F-4D97-AF65-F5344CB8AC3E}">
        <p14:creationId xmlns:p14="http://schemas.microsoft.com/office/powerpoint/2010/main" val="2241787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C2A4D3B-41AD-B643-AF0F-85A9BB601434}"/>
              </a:ext>
            </a:extLst>
          </p:cNvPr>
          <p:cNvSpPr>
            <a:spLocks noGrp="1"/>
          </p:cNvSpPr>
          <p:nvPr>
            <p:ph type="body" sz="quarter" idx="14"/>
          </p:nvPr>
        </p:nvSpPr>
        <p:spPr/>
        <p:txBody>
          <a:bodyPr/>
          <a:lstStyle/>
          <a:p>
            <a:r>
              <a:rPr lang="en-US" dirty="0"/>
              <a:t>Include contact information</a:t>
            </a:r>
          </a:p>
        </p:txBody>
      </p:sp>
    </p:spTree>
    <p:custDataLst>
      <p:tags r:id="rId1"/>
    </p:custDataLst>
    <p:extLst>
      <p:ext uri="{BB962C8B-B14F-4D97-AF65-F5344CB8AC3E}">
        <p14:creationId xmlns:p14="http://schemas.microsoft.com/office/powerpoint/2010/main" val="96463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5A95-7728-BD4E-B26E-ED5BD3C249E3}"/>
              </a:ext>
            </a:extLst>
          </p:cNvPr>
          <p:cNvSpPr>
            <a:spLocks noGrp="1"/>
          </p:cNvSpPr>
          <p:nvPr>
            <p:ph type="title"/>
          </p:nvPr>
        </p:nvSpPr>
        <p:spPr/>
        <p:txBody>
          <a:bodyPr/>
          <a:lstStyle/>
          <a:p>
            <a:r>
              <a:rPr lang="en-US" dirty="0"/>
              <a:t>Session Objectives</a:t>
            </a:r>
          </a:p>
        </p:txBody>
      </p:sp>
      <p:sp>
        <p:nvSpPr>
          <p:cNvPr id="6" name="Content Placeholder 5">
            <a:extLst>
              <a:ext uri="{FF2B5EF4-FFF2-40B4-BE49-F238E27FC236}">
                <a16:creationId xmlns:a16="http://schemas.microsoft.com/office/drawing/2014/main" id="{51E3AAEC-CC59-3741-A13E-4CA6F9227609}"/>
              </a:ext>
            </a:extLst>
          </p:cNvPr>
          <p:cNvSpPr>
            <a:spLocks noGrp="1"/>
          </p:cNvSpPr>
          <p:nvPr>
            <p:ph idx="1"/>
          </p:nvPr>
        </p:nvSpPr>
        <p:spPr/>
        <p:txBody>
          <a:bodyPr/>
          <a:lstStyle/>
          <a:p>
            <a:pPr marL="0" indent="0">
              <a:buNone/>
            </a:pPr>
            <a:r>
              <a:rPr lang="en-US" b="1" dirty="0">
                <a:latin typeface="+mn-lt"/>
              </a:rPr>
              <a:t>At the end of this 30-minute session, you will be able to</a:t>
            </a:r>
          </a:p>
          <a:p>
            <a:r>
              <a:rPr lang="en-US" dirty="0"/>
              <a:t>Deduce how platform settings may affect search results in LION</a:t>
            </a:r>
          </a:p>
          <a:p>
            <a:r>
              <a:rPr lang="en-US" dirty="0"/>
              <a:t>Identify options on the Basic Search page in LION that will be used in similar ways as the legacy platform</a:t>
            </a:r>
          </a:p>
          <a:p>
            <a:r>
              <a:rPr lang="en-US" dirty="0"/>
              <a:t>Gather and save LION research using various tools on the ProQuest Platform</a:t>
            </a:r>
          </a:p>
          <a:p>
            <a:pPr marL="0" indent="0">
              <a:buNone/>
            </a:pPr>
            <a:endParaRPr lang="en-US" dirty="0"/>
          </a:p>
        </p:txBody>
      </p:sp>
    </p:spTree>
    <p:custDataLst>
      <p:tags r:id="rId1"/>
    </p:custDataLst>
    <p:extLst>
      <p:ext uri="{BB962C8B-B14F-4D97-AF65-F5344CB8AC3E}">
        <p14:creationId xmlns:p14="http://schemas.microsoft.com/office/powerpoint/2010/main" val="3665311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84343-112F-4746-800A-6CFA21F829F9}"/>
              </a:ext>
            </a:extLst>
          </p:cNvPr>
          <p:cNvSpPr>
            <a:spLocks noGrp="1"/>
          </p:cNvSpPr>
          <p:nvPr>
            <p:ph type="title"/>
          </p:nvPr>
        </p:nvSpPr>
        <p:spPr/>
        <p:txBody>
          <a:bodyPr/>
          <a:lstStyle/>
          <a:p>
            <a:r>
              <a:rPr lang="en-US" dirty="0"/>
              <a:t>LION Legacy</a:t>
            </a:r>
          </a:p>
        </p:txBody>
      </p:sp>
      <p:pic>
        <p:nvPicPr>
          <p:cNvPr id="4" name="Content Placeholder 3">
            <a:extLst>
              <a:ext uri="{FF2B5EF4-FFF2-40B4-BE49-F238E27FC236}">
                <a16:creationId xmlns:a16="http://schemas.microsoft.com/office/drawing/2014/main" id="{CE960D28-D51C-488F-9917-6C5ED95F7A55}"/>
              </a:ext>
            </a:extLst>
          </p:cNvPr>
          <p:cNvPicPr>
            <a:picLocks noGrp="1" noChangeAspect="1"/>
          </p:cNvPicPr>
          <p:nvPr>
            <p:ph idx="1"/>
          </p:nvPr>
        </p:nvPicPr>
        <p:blipFill>
          <a:blip r:embed="rId3"/>
          <a:stretch>
            <a:fillRect/>
          </a:stretch>
        </p:blipFill>
        <p:spPr>
          <a:xfrm>
            <a:off x="3025293" y="1051719"/>
            <a:ext cx="5203202" cy="4754562"/>
          </a:xfrm>
          <a:prstGeom prst="rect">
            <a:avLst/>
          </a:prstGeom>
          <a:ln>
            <a:no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A4B4E3F8-FE3D-43B7-A796-E99F9ADFDE43}"/>
              </a:ext>
            </a:extLst>
          </p:cNvPr>
          <p:cNvSpPr/>
          <p:nvPr/>
        </p:nvSpPr>
        <p:spPr>
          <a:xfrm rot="826645">
            <a:off x="2084832" y="1289011"/>
            <a:ext cx="940461"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1BD900C8-BE7E-460F-B9AA-83F7FB820FBE}"/>
              </a:ext>
            </a:extLst>
          </p:cNvPr>
          <p:cNvSpPr/>
          <p:nvPr/>
        </p:nvSpPr>
        <p:spPr>
          <a:xfrm>
            <a:off x="2555062" y="1929728"/>
            <a:ext cx="940461"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2C84497-FDC3-4F0C-B64C-09BD97A2710B}"/>
              </a:ext>
            </a:extLst>
          </p:cNvPr>
          <p:cNvSpPr/>
          <p:nvPr/>
        </p:nvSpPr>
        <p:spPr>
          <a:xfrm>
            <a:off x="2098701" y="3346117"/>
            <a:ext cx="940461"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697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30C3F-4860-4CEE-B105-41674247650B}"/>
              </a:ext>
            </a:extLst>
          </p:cNvPr>
          <p:cNvSpPr>
            <a:spLocks noGrp="1"/>
          </p:cNvSpPr>
          <p:nvPr>
            <p:ph type="title"/>
          </p:nvPr>
        </p:nvSpPr>
        <p:spPr/>
        <p:txBody>
          <a:bodyPr/>
          <a:lstStyle/>
          <a:p>
            <a:r>
              <a:rPr lang="en-US" dirty="0"/>
              <a:t>LION on PQP </a:t>
            </a:r>
          </a:p>
        </p:txBody>
      </p:sp>
      <p:pic>
        <p:nvPicPr>
          <p:cNvPr id="4" name="Content Placeholder 3">
            <a:extLst>
              <a:ext uri="{FF2B5EF4-FFF2-40B4-BE49-F238E27FC236}">
                <a16:creationId xmlns:a16="http://schemas.microsoft.com/office/drawing/2014/main" id="{D888CFB9-2AFE-4699-A4A3-B93EAC7A2703}"/>
              </a:ext>
            </a:extLst>
          </p:cNvPr>
          <p:cNvPicPr>
            <a:picLocks noGrp="1" noChangeAspect="1"/>
          </p:cNvPicPr>
          <p:nvPr>
            <p:ph idx="1"/>
          </p:nvPr>
        </p:nvPicPr>
        <p:blipFill>
          <a:blip r:embed="rId3"/>
          <a:stretch>
            <a:fillRect/>
          </a:stretch>
        </p:blipFill>
        <p:spPr>
          <a:xfrm>
            <a:off x="549275" y="1223377"/>
            <a:ext cx="10155238" cy="4685884"/>
          </a:xfrm>
          <a:prstGeom prst="rect">
            <a:avLst/>
          </a:prstGeom>
        </p:spPr>
      </p:pic>
    </p:spTree>
    <p:extLst>
      <p:ext uri="{BB962C8B-B14F-4D97-AF65-F5344CB8AC3E}">
        <p14:creationId xmlns:p14="http://schemas.microsoft.com/office/powerpoint/2010/main" val="54405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D9B0A-5E16-43C4-9BBA-4500BCCC7FF1}"/>
              </a:ext>
            </a:extLst>
          </p:cNvPr>
          <p:cNvSpPr>
            <a:spLocks noGrp="1"/>
          </p:cNvSpPr>
          <p:nvPr>
            <p:ph type="title"/>
          </p:nvPr>
        </p:nvSpPr>
        <p:spPr/>
        <p:txBody>
          <a:bodyPr/>
          <a:lstStyle/>
          <a:p>
            <a:r>
              <a:rPr lang="en-US" dirty="0"/>
              <a:t>LION on PQP, cont’d</a:t>
            </a:r>
          </a:p>
        </p:txBody>
      </p:sp>
      <p:pic>
        <p:nvPicPr>
          <p:cNvPr id="4" name="Content Placeholder 3">
            <a:extLst>
              <a:ext uri="{FF2B5EF4-FFF2-40B4-BE49-F238E27FC236}">
                <a16:creationId xmlns:a16="http://schemas.microsoft.com/office/drawing/2014/main" id="{558C79CE-5091-45B6-937C-0EFE1820CD27}"/>
              </a:ext>
            </a:extLst>
          </p:cNvPr>
          <p:cNvPicPr>
            <a:picLocks noGrp="1" noChangeAspect="1"/>
          </p:cNvPicPr>
          <p:nvPr>
            <p:ph idx="1"/>
          </p:nvPr>
        </p:nvPicPr>
        <p:blipFill>
          <a:blip r:embed="rId3"/>
          <a:stretch>
            <a:fillRect/>
          </a:stretch>
        </p:blipFill>
        <p:spPr>
          <a:xfrm>
            <a:off x="2148071" y="1189038"/>
            <a:ext cx="6957645" cy="4754562"/>
          </a:xfrm>
          <a:prstGeom prst="rect">
            <a:avLst/>
          </a:prstGeom>
          <a:ln>
            <a:no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F729A21F-8965-4E31-8AA3-2A079BC0D727}"/>
              </a:ext>
            </a:extLst>
          </p:cNvPr>
          <p:cNvSpPr/>
          <p:nvPr/>
        </p:nvSpPr>
        <p:spPr>
          <a:xfrm>
            <a:off x="1584960" y="1743456"/>
            <a:ext cx="563111"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F0148632-2593-43D9-9C38-E718FC35D1DF}"/>
              </a:ext>
            </a:extLst>
          </p:cNvPr>
          <p:cNvSpPr/>
          <p:nvPr/>
        </p:nvSpPr>
        <p:spPr>
          <a:xfrm rot="5400000">
            <a:off x="4754309" y="753748"/>
            <a:ext cx="563111"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E4C2F75-F489-4163-B7D8-EA1BD3858F37}"/>
              </a:ext>
            </a:extLst>
          </p:cNvPr>
          <p:cNvSpPr/>
          <p:nvPr/>
        </p:nvSpPr>
        <p:spPr>
          <a:xfrm>
            <a:off x="1584959" y="3159759"/>
            <a:ext cx="563111" cy="536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908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65F8E-ACC3-41EF-8927-75473B61A88D}"/>
              </a:ext>
            </a:extLst>
          </p:cNvPr>
          <p:cNvSpPr>
            <a:spLocks noGrp="1"/>
          </p:cNvSpPr>
          <p:nvPr>
            <p:ph type="title"/>
          </p:nvPr>
        </p:nvSpPr>
        <p:spPr/>
        <p:txBody>
          <a:bodyPr/>
          <a:lstStyle/>
          <a:p>
            <a:r>
              <a:rPr lang="en-US" dirty="0"/>
              <a:t>Basic Search Functionality</a:t>
            </a:r>
          </a:p>
        </p:txBody>
      </p:sp>
      <p:pic>
        <p:nvPicPr>
          <p:cNvPr id="8" name="Picture 7">
            <a:extLst>
              <a:ext uri="{FF2B5EF4-FFF2-40B4-BE49-F238E27FC236}">
                <a16:creationId xmlns:a16="http://schemas.microsoft.com/office/drawing/2014/main" id="{B2531D5B-A7E3-4241-9B43-5C5F6E553B27}"/>
              </a:ext>
            </a:extLst>
          </p:cNvPr>
          <p:cNvPicPr>
            <a:picLocks noChangeAspect="1"/>
          </p:cNvPicPr>
          <p:nvPr/>
        </p:nvPicPr>
        <p:blipFill>
          <a:blip r:embed="rId3"/>
          <a:stretch>
            <a:fillRect/>
          </a:stretch>
        </p:blipFill>
        <p:spPr>
          <a:xfrm>
            <a:off x="493950" y="1775894"/>
            <a:ext cx="11204099" cy="2885176"/>
          </a:xfrm>
          <a:prstGeom prst="rect">
            <a:avLst/>
          </a:prstGeom>
        </p:spPr>
      </p:pic>
      <p:sp>
        <p:nvSpPr>
          <p:cNvPr id="5" name="Oval 4">
            <a:extLst>
              <a:ext uri="{FF2B5EF4-FFF2-40B4-BE49-F238E27FC236}">
                <a16:creationId xmlns:a16="http://schemas.microsoft.com/office/drawing/2014/main" id="{1CA38DF8-F348-466D-AA65-8B8D676B6EE3}"/>
              </a:ext>
            </a:extLst>
          </p:cNvPr>
          <p:cNvSpPr/>
          <p:nvPr/>
        </p:nvSpPr>
        <p:spPr>
          <a:xfrm>
            <a:off x="493950" y="3547460"/>
            <a:ext cx="2035429" cy="1146048"/>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D47B3D0F-214A-4C89-9293-8E59C522BE19}"/>
              </a:ext>
            </a:extLst>
          </p:cNvPr>
          <p:cNvCxnSpPr/>
          <p:nvPr/>
        </p:nvCxnSpPr>
        <p:spPr>
          <a:xfrm>
            <a:off x="987901" y="2523332"/>
            <a:ext cx="365760" cy="1024128"/>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Arrow: Up 10">
            <a:extLst>
              <a:ext uri="{FF2B5EF4-FFF2-40B4-BE49-F238E27FC236}">
                <a16:creationId xmlns:a16="http://schemas.microsoft.com/office/drawing/2014/main" id="{AA8700A0-FF42-4ED1-BCD8-0B044DA901A5}"/>
              </a:ext>
            </a:extLst>
          </p:cNvPr>
          <p:cNvSpPr/>
          <p:nvPr/>
        </p:nvSpPr>
        <p:spPr>
          <a:xfrm>
            <a:off x="3864864" y="4376928"/>
            <a:ext cx="877824" cy="853440"/>
          </a:xfrm>
          <a:prstGeom prst="upArrow">
            <a:avLst/>
          </a:prstGeom>
          <a:solidFill>
            <a:srgbClr val="9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875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FE17-D31F-4830-871C-37EA5E222A7F}"/>
              </a:ext>
            </a:extLst>
          </p:cNvPr>
          <p:cNvSpPr>
            <a:spLocks noGrp="1"/>
          </p:cNvSpPr>
          <p:nvPr>
            <p:ph type="title"/>
          </p:nvPr>
        </p:nvSpPr>
        <p:spPr/>
        <p:txBody>
          <a:bodyPr/>
          <a:lstStyle/>
          <a:p>
            <a:r>
              <a:rPr lang="en-US" dirty="0"/>
              <a:t>Advanced Search Options</a:t>
            </a:r>
          </a:p>
        </p:txBody>
      </p:sp>
      <p:pic>
        <p:nvPicPr>
          <p:cNvPr id="4" name="Content Placeholder 3">
            <a:extLst>
              <a:ext uri="{FF2B5EF4-FFF2-40B4-BE49-F238E27FC236}">
                <a16:creationId xmlns:a16="http://schemas.microsoft.com/office/drawing/2014/main" id="{BD6DA767-0654-4209-84B7-60F10602962D}"/>
              </a:ext>
            </a:extLst>
          </p:cNvPr>
          <p:cNvPicPr>
            <a:picLocks noGrp="1" noChangeAspect="1"/>
          </p:cNvPicPr>
          <p:nvPr>
            <p:ph idx="1"/>
          </p:nvPr>
        </p:nvPicPr>
        <p:blipFill>
          <a:blip r:embed="rId3"/>
          <a:stretch>
            <a:fillRect/>
          </a:stretch>
        </p:blipFill>
        <p:spPr>
          <a:xfrm>
            <a:off x="572049" y="1189038"/>
            <a:ext cx="9099703" cy="475456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C9788315-AF50-4F0B-937D-B5248463EC8F}"/>
              </a:ext>
            </a:extLst>
          </p:cNvPr>
          <p:cNvPicPr>
            <a:picLocks noChangeAspect="1"/>
          </p:cNvPicPr>
          <p:nvPr/>
        </p:nvPicPr>
        <p:blipFill>
          <a:blip r:embed="rId4"/>
          <a:stretch>
            <a:fillRect/>
          </a:stretch>
        </p:blipFill>
        <p:spPr>
          <a:xfrm>
            <a:off x="9671752" y="523241"/>
            <a:ext cx="2152151" cy="1967681"/>
          </a:xfrm>
          <a:prstGeom prst="rect">
            <a:avLst/>
          </a:prstGeom>
        </p:spPr>
      </p:pic>
      <p:cxnSp>
        <p:nvCxnSpPr>
          <p:cNvPr id="7" name="Straight Arrow Connector 6">
            <a:extLst>
              <a:ext uri="{FF2B5EF4-FFF2-40B4-BE49-F238E27FC236}">
                <a16:creationId xmlns:a16="http://schemas.microsoft.com/office/drawing/2014/main" id="{0F99314F-ECBA-4BC4-B756-95C3C4055403}"/>
              </a:ext>
            </a:extLst>
          </p:cNvPr>
          <p:cNvCxnSpPr/>
          <p:nvPr/>
        </p:nvCxnSpPr>
        <p:spPr>
          <a:xfrm flipH="1">
            <a:off x="8659816" y="1787842"/>
            <a:ext cx="1011936" cy="23050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1701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5B3EE-151D-49F2-AAA0-20DDA46D5646}"/>
              </a:ext>
            </a:extLst>
          </p:cNvPr>
          <p:cNvSpPr>
            <a:spLocks noGrp="1"/>
          </p:cNvSpPr>
          <p:nvPr>
            <p:ph type="title"/>
          </p:nvPr>
        </p:nvSpPr>
        <p:spPr/>
        <p:txBody>
          <a:bodyPr/>
          <a:lstStyle/>
          <a:p>
            <a:r>
              <a:rPr lang="en-US" dirty="0"/>
              <a:t>Saving Searches and Extracting Content</a:t>
            </a:r>
          </a:p>
        </p:txBody>
      </p:sp>
      <p:pic>
        <p:nvPicPr>
          <p:cNvPr id="4" name="Content Placeholder 3">
            <a:extLst>
              <a:ext uri="{FF2B5EF4-FFF2-40B4-BE49-F238E27FC236}">
                <a16:creationId xmlns:a16="http://schemas.microsoft.com/office/drawing/2014/main" id="{D1F24098-36BB-40B5-937B-B2E8EEC72259}"/>
              </a:ext>
            </a:extLst>
          </p:cNvPr>
          <p:cNvPicPr>
            <a:picLocks noGrp="1" noChangeAspect="1"/>
          </p:cNvPicPr>
          <p:nvPr>
            <p:ph idx="1"/>
          </p:nvPr>
        </p:nvPicPr>
        <p:blipFill>
          <a:blip r:embed="rId3"/>
          <a:stretch>
            <a:fillRect/>
          </a:stretch>
        </p:blipFill>
        <p:spPr>
          <a:xfrm>
            <a:off x="436531" y="1111536"/>
            <a:ext cx="6381750" cy="127635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A1D0BCC-D308-465B-8B79-3EB217068596}"/>
              </a:ext>
            </a:extLst>
          </p:cNvPr>
          <p:cNvSpPr txBox="1"/>
          <p:nvPr/>
        </p:nvSpPr>
        <p:spPr>
          <a:xfrm>
            <a:off x="2450592" y="5360384"/>
            <a:ext cx="5974080" cy="369332"/>
          </a:xfrm>
          <a:prstGeom prst="rect">
            <a:avLst/>
          </a:prstGeom>
          <a:noFill/>
        </p:spPr>
        <p:txBody>
          <a:bodyPr wrap="square" rtlCol="0">
            <a:spAutoFit/>
          </a:bodyPr>
          <a:lstStyle/>
          <a:p>
            <a:r>
              <a:rPr lang="en-US" dirty="0">
                <a:hlinkClick r:id="rId4"/>
              </a:rPr>
              <a:t>https://proquest.libguides.com/proquestplatform/myresearch</a:t>
            </a:r>
            <a:endParaRPr lang="en-US" dirty="0"/>
          </a:p>
        </p:txBody>
      </p:sp>
      <p:pic>
        <p:nvPicPr>
          <p:cNvPr id="6" name="Picture 5">
            <a:extLst>
              <a:ext uri="{FF2B5EF4-FFF2-40B4-BE49-F238E27FC236}">
                <a16:creationId xmlns:a16="http://schemas.microsoft.com/office/drawing/2014/main" id="{BB699DCA-754E-42BF-9ECE-F8B35B640CBB}"/>
              </a:ext>
            </a:extLst>
          </p:cNvPr>
          <p:cNvPicPr>
            <a:picLocks noChangeAspect="1"/>
          </p:cNvPicPr>
          <p:nvPr/>
        </p:nvPicPr>
        <p:blipFill>
          <a:blip r:embed="rId5"/>
          <a:stretch>
            <a:fillRect/>
          </a:stretch>
        </p:blipFill>
        <p:spPr>
          <a:xfrm>
            <a:off x="563785" y="3169647"/>
            <a:ext cx="10031063" cy="20596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869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5526-8A12-4E64-8FBE-15C03DB79928}"/>
              </a:ext>
            </a:extLst>
          </p:cNvPr>
          <p:cNvSpPr>
            <a:spLocks noGrp="1"/>
          </p:cNvSpPr>
          <p:nvPr>
            <p:ph type="title"/>
          </p:nvPr>
        </p:nvSpPr>
        <p:spPr/>
        <p:txBody>
          <a:bodyPr/>
          <a:lstStyle/>
          <a:p>
            <a:r>
              <a:rPr lang="en-US" dirty="0"/>
              <a:t>Power of LION on the ProQuest Platform</a:t>
            </a:r>
          </a:p>
        </p:txBody>
      </p:sp>
      <p:pic>
        <p:nvPicPr>
          <p:cNvPr id="4" name="Content Placeholder 3">
            <a:extLst>
              <a:ext uri="{FF2B5EF4-FFF2-40B4-BE49-F238E27FC236}">
                <a16:creationId xmlns:a16="http://schemas.microsoft.com/office/drawing/2014/main" id="{63A3A3F2-8BC1-442C-A40F-614EA55C9B53}"/>
              </a:ext>
            </a:extLst>
          </p:cNvPr>
          <p:cNvPicPr>
            <a:picLocks noGrp="1" noChangeAspect="1"/>
          </p:cNvPicPr>
          <p:nvPr>
            <p:ph idx="1"/>
          </p:nvPr>
        </p:nvPicPr>
        <p:blipFill>
          <a:blip r:embed="rId3"/>
          <a:stretch>
            <a:fillRect/>
          </a:stretch>
        </p:blipFill>
        <p:spPr>
          <a:xfrm>
            <a:off x="1242486" y="1189038"/>
            <a:ext cx="8768816" cy="4754562"/>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1873C39F-397F-404F-B512-6B9E5D01997E}"/>
              </a:ext>
            </a:extLst>
          </p:cNvPr>
          <p:cNvSpPr/>
          <p:nvPr/>
        </p:nvSpPr>
        <p:spPr>
          <a:xfrm>
            <a:off x="7924800" y="2913888"/>
            <a:ext cx="2086502" cy="3029712"/>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71B67082-3940-4821-A8AA-6493C2160B06}"/>
              </a:ext>
            </a:extLst>
          </p:cNvPr>
          <p:cNvSpPr/>
          <p:nvPr/>
        </p:nvSpPr>
        <p:spPr>
          <a:xfrm>
            <a:off x="10011302" y="4291584"/>
            <a:ext cx="1034650" cy="512064"/>
          </a:xfrm>
          <a:prstGeom prst="leftArrow">
            <a:avLst/>
          </a:prstGeom>
          <a:solidFill>
            <a:srgbClr val="8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712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KQcHTfB"/>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roQuest Education">
      <a:dk1>
        <a:sysClr val="windowText" lastClr="000000"/>
      </a:dk1>
      <a:lt1>
        <a:sysClr val="window" lastClr="FFFFFF"/>
      </a:lt1>
      <a:dk2>
        <a:srgbClr val="44546A"/>
      </a:dk2>
      <a:lt2>
        <a:srgbClr val="E7E6E6"/>
      </a:lt2>
      <a:accent1>
        <a:srgbClr val="C00000"/>
      </a:accent1>
      <a:accent2>
        <a:srgbClr val="000000"/>
      </a:accent2>
      <a:accent3>
        <a:srgbClr val="7F7F7F"/>
      </a:accent3>
      <a:accent4>
        <a:srgbClr val="52B1DF"/>
      </a:accent4>
      <a:accent5>
        <a:srgbClr val="EDDC01"/>
      </a:accent5>
      <a:accent6>
        <a:srgbClr val="96D32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bal Training PPT Template with Notes v2" id="{C2AE9843-6BFB-450A-BAEF-EB5FF30B786D}" vid="{91E812E4-6D60-4C30-B652-B818DEFEE0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roQuest Education">
      <a:dk1>
        <a:sysClr val="windowText" lastClr="000000"/>
      </a:dk1>
      <a:lt1>
        <a:sysClr val="window" lastClr="FFFFFF"/>
      </a:lt1>
      <a:dk2>
        <a:srgbClr val="44546A"/>
      </a:dk2>
      <a:lt2>
        <a:srgbClr val="E7E6E6"/>
      </a:lt2>
      <a:accent1>
        <a:srgbClr val="C00000"/>
      </a:accent1>
      <a:accent2>
        <a:srgbClr val="000000"/>
      </a:accent2>
      <a:accent3>
        <a:srgbClr val="7F7F7F"/>
      </a:accent3>
      <a:accent4>
        <a:srgbClr val="52B1DF"/>
      </a:accent4>
      <a:accent5>
        <a:srgbClr val="EDDC01"/>
      </a:accent5>
      <a:accent6>
        <a:srgbClr val="96D32E"/>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14804706F7B94ABFB5C8B4B076C8B7" ma:contentTypeVersion="8" ma:contentTypeDescription="Create a new document." ma:contentTypeScope="" ma:versionID="e03c70ae93e444db0d5a0f5f6e75190a">
  <xsd:schema xmlns:xsd="http://www.w3.org/2001/XMLSchema" xmlns:xs="http://www.w3.org/2001/XMLSchema" xmlns:p="http://schemas.microsoft.com/office/2006/metadata/properties" xmlns:ns2="b33fb305-ec14-43b8-b2b2-d706282d6dcf" xmlns:ns3="4f964b53-cc1b-4d92-99fd-493b914cac49" targetNamespace="http://schemas.microsoft.com/office/2006/metadata/properties" ma:root="true" ma:fieldsID="a5f149c2b2beca339a747e910668e6ee" ns2:_="" ns3:_="">
    <xsd:import namespace="b33fb305-ec14-43b8-b2b2-d706282d6dcf"/>
    <xsd:import namespace="4f964b53-cc1b-4d92-99fd-493b914cac49"/>
    <xsd:element name="properties">
      <xsd:complexType>
        <xsd:sequence>
          <xsd:element name="documentManagement">
            <xsd:complexType>
              <xsd:all>
                <xsd:element ref="ns2:MediaServiceMetadata" minOccurs="0"/>
                <xsd:element ref="ns2:MediaServiceFastMetadata" minOccurs="0"/>
                <xsd:element ref="ns2:Info_x0020_Typ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3fb305-ec14-43b8-b2b2-d706282d6d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Info_x0020_Type" ma:index="10" nillable="true" ma:displayName="Info Type" ma:default="FAQ" ma:format="Dropdown" ma:internalName="Info_x0020_Type">
      <xsd:simpleType>
        <xsd:restriction base="dms:Choice">
          <xsd:enumeration value="FAQ"/>
          <xsd:enumeration value="Process"/>
          <xsd:enumeration value="Procedure"/>
          <xsd:enumeration value="Template"/>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4f964b53-cc1b-4d92-99fd-493b914cac49"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_x0020_Type xmlns="b33fb305-ec14-43b8-b2b2-d706282d6dcf">Template</Info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EEF1B9-E1AC-4D60-980E-D5B62AB70E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3fb305-ec14-43b8-b2b2-d706282d6dcf"/>
    <ds:schemaRef ds:uri="4f964b53-cc1b-4d92-99fd-493b914ca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DA864F-5C10-42C6-A0DC-A67845882723}">
  <ds:schemaRefs>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4f964b53-cc1b-4d92-99fd-493b914cac49"/>
    <ds:schemaRef ds:uri="http://purl.org/dc/terms/"/>
    <ds:schemaRef ds:uri="b33fb305-ec14-43b8-b2b2-d706282d6dcf"/>
    <ds:schemaRef ds:uri="http://www.w3.org/XML/1998/namespace"/>
    <ds:schemaRef ds:uri="http://purl.org/dc/dcmitype/"/>
  </ds:schemaRefs>
</ds:datastoreItem>
</file>

<file path=customXml/itemProps3.xml><?xml version="1.0" encoding="utf-8"?>
<ds:datastoreItem xmlns:ds="http://schemas.openxmlformats.org/officeDocument/2006/customXml" ds:itemID="{E8ACE97A-3A6D-480C-A283-6115505A4C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Global Training PPT Template (2)</Template>
  <TotalTime>226</TotalTime>
  <Words>1324</Words>
  <Application>Microsoft Office PowerPoint</Application>
  <PresentationFormat>Widescreen</PresentationFormat>
  <Paragraphs>82</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Calibri Light</vt:lpstr>
      <vt:lpstr>Georgia</vt:lpstr>
      <vt:lpstr>Open Sans Light</vt:lpstr>
      <vt:lpstr>Open Sans Semibold</vt:lpstr>
      <vt:lpstr>Office Theme</vt:lpstr>
      <vt:lpstr>LION on the ProQuest Platform:  Things to Think About</vt:lpstr>
      <vt:lpstr>Session Objectives</vt:lpstr>
      <vt:lpstr>LION Legacy</vt:lpstr>
      <vt:lpstr>LION on PQP </vt:lpstr>
      <vt:lpstr>LION on PQP, cont’d</vt:lpstr>
      <vt:lpstr>Basic Search Functionality</vt:lpstr>
      <vt:lpstr>Advanced Search Options</vt:lpstr>
      <vt:lpstr>Saving Searches and Extracting Content</vt:lpstr>
      <vt:lpstr>Power of LION on the ProQuest Platform</vt:lpstr>
      <vt:lpstr>Demo</vt:lpstr>
      <vt:lpstr>Summary</vt:lpstr>
      <vt:lpstr>Additional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WebEx Event Tips…</dc:title>
  <dc:creator>Jennifer Cornell</dc:creator>
  <cp:lastModifiedBy>Jennifer Cornell</cp:lastModifiedBy>
  <cp:revision>1</cp:revision>
  <cp:lastPrinted>2018-01-11T20:51:01Z</cp:lastPrinted>
  <dcterms:created xsi:type="dcterms:W3CDTF">2019-05-14T18:19:30Z</dcterms:created>
  <dcterms:modified xsi:type="dcterms:W3CDTF">2019-07-23T18:35:05Z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586EADD8-C591-477F-A6B3-9BAB5166FD91</vt:lpwstr>
  </property>
  <property fmtid="{D5CDD505-2E9C-101B-9397-08002B2CF9AE}" pid="3" name="ArticulatePath">
    <vt:lpwstr>https://myproquest-my.sharepoint.com/personal/jennifer_cornell_proquest_com/Documents/PQ_Education_template_v1</vt:lpwstr>
  </property>
  <property fmtid="{D5CDD505-2E9C-101B-9397-08002B2CF9AE}" pid="4" name="ContentTypeId">
    <vt:lpwstr>0x0101004014804706F7B94ABFB5C8B4B076C8B7</vt:lpwstr>
  </property>
</Properties>
</file>